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78" r:id="rId4"/>
    <p:sldId id="258" r:id="rId5"/>
    <p:sldId id="270" r:id="rId6"/>
    <p:sldId id="259" r:id="rId7"/>
    <p:sldId id="272" r:id="rId8"/>
    <p:sldId id="271" r:id="rId9"/>
    <p:sldId id="283" r:id="rId10"/>
    <p:sldId id="273" r:id="rId11"/>
    <p:sldId id="265" r:id="rId12"/>
    <p:sldId id="263" r:id="rId13"/>
    <p:sldId id="282" r:id="rId14"/>
    <p:sldId id="274" r:id="rId15"/>
    <p:sldId id="264" r:id="rId16"/>
    <p:sldId id="276" r:id="rId17"/>
    <p:sldId id="279" r:id="rId18"/>
    <p:sldId id="280" r:id="rId19"/>
    <p:sldId id="275" r:id="rId20"/>
    <p:sldId id="266" r:id="rId21"/>
    <p:sldId id="267" r:id="rId22"/>
    <p:sldId id="268" r:id="rId23"/>
    <p:sldId id="269" r:id="rId24"/>
    <p:sldId id="277" r:id="rId25"/>
    <p:sldId id="284" r:id="rId26"/>
    <p:sldId id="261" r:id="rId27"/>
    <p:sldId id="262" r:id="rId28"/>
    <p:sldId id="26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33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5"/>
    <p:restoredTop sz="85442"/>
  </p:normalViewPr>
  <p:slideViewPr>
    <p:cSldViewPr snapToGrid="0" snapToObjects="1">
      <p:cViewPr varScale="1">
        <p:scale>
          <a:sx n="85" d="100"/>
          <a:sy n="85" d="100"/>
        </p:scale>
        <p:origin x="75" y="3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E0C665-24A1-584D-8C09-66662D7CC55C}" type="doc">
      <dgm:prSet loTypeId="urn:microsoft.com/office/officeart/2005/8/layout/process1" loCatId="process" qsTypeId="urn:microsoft.com/office/officeart/2005/8/quickstyle/simple5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B6EA702C-76B1-2647-A7FD-54E5822C6CF0}">
      <dgm:prSet/>
      <dgm:spPr/>
      <dgm:t>
        <a:bodyPr/>
        <a:lstStyle/>
        <a:p>
          <a:r>
            <a:rPr lang="en-US" b="1" dirty="0"/>
            <a:t>Client Requirements &amp; Assumptions</a:t>
          </a:r>
        </a:p>
      </dgm:t>
    </dgm:pt>
    <dgm:pt modelId="{4239AFDA-9272-C94A-856F-E4715E659531}" type="parTrans" cxnId="{F6C44DAB-0D74-BA48-8F1C-CBDE30BCA012}">
      <dgm:prSet/>
      <dgm:spPr/>
      <dgm:t>
        <a:bodyPr/>
        <a:lstStyle/>
        <a:p>
          <a:endParaRPr lang="en-US"/>
        </a:p>
      </dgm:t>
    </dgm:pt>
    <dgm:pt modelId="{0DE4D0E0-FD8F-A043-82C7-A89E14467CF9}" type="sibTrans" cxnId="{F6C44DAB-0D74-BA48-8F1C-CBDE30BCA012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4A1C7273-A891-1D43-AEC8-6002E9E045DB}">
      <dgm:prSet custT="1"/>
      <dgm:spPr/>
      <dgm:t>
        <a:bodyPr/>
        <a:lstStyle/>
        <a:p>
          <a:r>
            <a:rPr lang="en-US" sz="1500" b="1" dirty="0"/>
            <a:t>Collect data</a:t>
          </a:r>
        </a:p>
        <a:p>
          <a:r>
            <a:rPr lang="en-US" sz="1200" dirty="0"/>
            <a:t>- Craigslist as data source</a:t>
          </a:r>
          <a:r>
            <a:rPr lang="en-US" sz="1200" baseline="30000" dirty="0"/>
            <a:t>1</a:t>
          </a:r>
        </a:p>
      </dgm:t>
    </dgm:pt>
    <dgm:pt modelId="{5324DF6A-2D54-8C49-AA9D-009A514CD864}" type="parTrans" cxnId="{85400108-1936-0A45-92EA-3DEC94517B48}">
      <dgm:prSet/>
      <dgm:spPr/>
      <dgm:t>
        <a:bodyPr/>
        <a:lstStyle/>
        <a:p>
          <a:endParaRPr lang="en-US"/>
        </a:p>
      </dgm:t>
    </dgm:pt>
    <dgm:pt modelId="{53D2D3B6-68C8-9642-9115-1AB3A415E28E}" type="sibTrans" cxnId="{85400108-1936-0A45-92EA-3DEC94517B48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8486B21A-C2CB-944F-B866-34E62B6D28B1}">
      <dgm:prSet custT="1"/>
      <dgm:spPr/>
      <dgm:t>
        <a:bodyPr/>
        <a:lstStyle/>
        <a:p>
          <a:pPr algn="ctr"/>
          <a:r>
            <a:rPr lang="en-US" sz="1500" b="1" dirty="0"/>
            <a:t>Prepare data</a:t>
          </a:r>
        </a:p>
        <a:p>
          <a:pPr algn="ctr"/>
          <a:r>
            <a:rPr lang="en-US" sz="1200" dirty="0"/>
            <a:t>- Utilize </a:t>
          </a:r>
          <a:r>
            <a:rPr lang="en-US" sz="1200" dirty="0" err="1"/>
            <a:t>Jupyter</a:t>
          </a:r>
          <a:r>
            <a:rPr lang="en-US" sz="1200" dirty="0"/>
            <a:t> lab</a:t>
          </a:r>
        </a:p>
        <a:p>
          <a:pPr algn="ctr"/>
          <a:r>
            <a:rPr lang="en-US" sz="1200" dirty="0"/>
            <a:t>- Clean &amp; filter data for client requirements</a:t>
          </a:r>
        </a:p>
      </dgm:t>
    </dgm:pt>
    <dgm:pt modelId="{5CED1E1D-5A27-AB4D-A047-5F3D4D718C57}" type="parTrans" cxnId="{E59DACDA-ED30-BE44-8EA7-FED864C56914}">
      <dgm:prSet/>
      <dgm:spPr/>
      <dgm:t>
        <a:bodyPr/>
        <a:lstStyle/>
        <a:p>
          <a:endParaRPr lang="en-US"/>
        </a:p>
      </dgm:t>
    </dgm:pt>
    <dgm:pt modelId="{7F59FD0A-E925-F847-B302-6910DE1C0FBA}" type="sibTrans" cxnId="{E59DACDA-ED30-BE44-8EA7-FED864C56914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6A84164B-91A3-A743-B1B4-05C7BB7528C1}">
      <dgm:prSet custT="1"/>
      <dgm:spPr/>
      <dgm:t>
        <a:bodyPr/>
        <a:lstStyle/>
        <a:p>
          <a:pPr algn="ctr"/>
          <a:r>
            <a:rPr lang="en-US" sz="1500" b="1" dirty="0"/>
            <a:t>Analyze data</a:t>
          </a:r>
          <a:endParaRPr lang="en-US" sz="1200" dirty="0"/>
        </a:p>
        <a:p>
          <a:pPr algn="ctr"/>
          <a:r>
            <a:rPr lang="en-US" sz="1200" dirty="0"/>
            <a:t>1) Profitability</a:t>
          </a:r>
        </a:p>
        <a:p>
          <a:pPr algn="ctr"/>
          <a:r>
            <a:rPr lang="en-US" sz="1200" dirty="0"/>
            <a:t>2) Narrow focus by location</a:t>
          </a:r>
        </a:p>
        <a:p>
          <a:pPr algn="ctr"/>
          <a:r>
            <a:rPr lang="en-US" sz="1200" dirty="0"/>
            <a:t>3) Narrow focus by manufacturer</a:t>
          </a:r>
        </a:p>
      </dgm:t>
    </dgm:pt>
    <dgm:pt modelId="{8B2946C2-EDD1-9548-A091-D25A77413CFB}" type="parTrans" cxnId="{28731132-D81D-0540-80F3-2BF0399BCAD7}">
      <dgm:prSet/>
      <dgm:spPr/>
      <dgm:t>
        <a:bodyPr/>
        <a:lstStyle/>
        <a:p>
          <a:endParaRPr lang="en-US"/>
        </a:p>
      </dgm:t>
    </dgm:pt>
    <dgm:pt modelId="{86B8B0E7-2ED3-054B-BA74-1D5170C3A1D8}" type="sibTrans" cxnId="{28731132-D81D-0540-80F3-2BF0399BCAD7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4AA1C2D5-1A22-DF47-8968-049A3FD9641F}">
      <dgm:prSet/>
      <dgm:spPr/>
      <dgm:t>
        <a:bodyPr/>
        <a:lstStyle/>
        <a:p>
          <a:r>
            <a:rPr lang="en-US" b="1" dirty="0"/>
            <a:t>Deliver Findings &amp; Recommendations</a:t>
          </a:r>
        </a:p>
      </dgm:t>
    </dgm:pt>
    <dgm:pt modelId="{6594BFCA-0694-7948-B24B-29CC25AF2619}" type="parTrans" cxnId="{19F85E76-4DC3-E44C-BA51-BDA196E8C199}">
      <dgm:prSet/>
      <dgm:spPr/>
      <dgm:t>
        <a:bodyPr/>
        <a:lstStyle/>
        <a:p>
          <a:endParaRPr lang="en-US"/>
        </a:p>
      </dgm:t>
    </dgm:pt>
    <dgm:pt modelId="{47A446C6-4B92-C04F-BA37-504DCEB70F8D}" type="sibTrans" cxnId="{19F85E76-4DC3-E44C-BA51-BDA196E8C199}">
      <dgm:prSet phldrT="5" phldr="0"/>
      <dgm:spPr/>
    </dgm:pt>
    <dgm:pt modelId="{0FBB5A8D-33BA-4CC5-ABB6-21426368B945}" type="pres">
      <dgm:prSet presAssocID="{A1E0C665-24A1-584D-8C09-66662D7CC55C}" presName="Name0" presStyleCnt="0">
        <dgm:presLayoutVars>
          <dgm:dir/>
          <dgm:resizeHandles val="exact"/>
        </dgm:presLayoutVars>
      </dgm:prSet>
      <dgm:spPr/>
    </dgm:pt>
    <dgm:pt modelId="{0811EBE5-332F-411F-90A1-5FE0608F78C4}" type="pres">
      <dgm:prSet presAssocID="{B6EA702C-76B1-2647-A7FD-54E5822C6CF0}" presName="node" presStyleLbl="node1" presStyleIdx="0" presStyleCnt="5">
        <dgm:presLayoutVars>
          <dgm:bulletEnabled val="1"/>
        </dgm:presLayoutVars>
      </dgm:prSet>
      <dgm:spPr/>
    </dgm:pt>
    <dgm:pt modelId="{DD94CC66-F621-4145-9EA5-758182C0A533}" type="pres">
      <dgm:prSet presAssocID="{0DE4D0E0-FD8F-A043-82C7-A89E14467CF9}" presName="sibTrans" presStyleLbl="sibTrans2D1" presStyleIdx="0" presStyleCnt="4"/>
      <dgm:spPr/>
    </dgm:pt>
    <dgm:pt modelId="{FE80A6CB-38FE-4062-B68A-8BE3FBA374DF}" type="pres">
      <dgm:prSet presAssocID="{0DE4D0E0-FD8F-A043-82C7-A89E14467CF9}" presName="connectorText" presStyleLbl="sibTrans2D1" presStyleIdx="0" presStyleCnt="4"/>
      <dgm:spPr/>
    </dgm:pt>
    <dgm:pt modelId="{7B250956-7206-44B2-B5EC-11EA5C3BEF3C}" type="pres">
      <dgm:prSet presAssocID="{4A1C7273-A891-1D43-AEC8-6002E9E045DB}" presName="node" presStyleLbl="node1" presStyleIdx="1" presStyleCnt="5">
        <dgm:presLayoutVars>
          <dgm:bulletEnabled val="1"/>
        </dgm:presLayoutVars>
      </dgm:prSet>
      <dgm:spPr/>
    </dgm:pt>
    <dgm:pt modelId="{3409D3A4-DD8B-41ED-A85E-E69AC16AAFAF}" type="pres">
      <dgm:prSet presAssocID="{53D2D3B6-68C8-9642-9115-1AB3A415E28E}" presName="sibTrans" presStyleLbl="sibTrans2D1" presStyleIdx="1" presStyleCnt="4"/>
      <dgm:spPr/>
    </dgm:pt>
    <dgm:pt modelId="{73EF3867-F331-48D1-BF70-D7BB276669CB}" type="pres">
      <dgm:prSet presAssocID="{53D2D3B6-68C8-9642-9115-1AB3A415E28E}" presName="connectorText" presStyleLbl="sibTrans2D1" presStyleIdx="1" presStyleCnt="4"/>
      <dgm:spPr/>
    </dgm:pt>
    <dgm:pt modelId="{44864BFC-510B-46AD-B3FB-80E6CD78E6A9}" type="pres">
      <dgm:prSet presAssocID="{8486B21A-C2CB-944F-B866-34E62B6D28B1}" presName="node" presStyleLbl="node1" presStyleIdx="2" presStyleCnt="5">
        <dgm:presLayoutVars>
          <dgm:bulletEnabled val="1"/>
        </dgm:presLayoutVars>
      </dgm:prSet>
      <dgm:spPr/>
    </dgm:pt>
    <dgm:pt modelId="{FAE04064-7E7A-4C7B-A78F-C6995DEE3E91}" type="pres">
      <dgm:prSet presAssocID="{7F59FD0A-E925-F847-B302-6910DE1C0FBA}" presName="sibTrans" presStyleLbl="sibTrans2D1" presStyleIdx="2" presStyleCnt="4"/>
      <dgm:spPr/>
    </dgm:pt>
    <dgm:pt modelId="{52E0D8A6-8AB0-4C66-A953-4E7C1778DAB4}" type="pres">
      <dgm:prSet presAssocID="{7F59FD0A-E925-F847-B302-6910DE1C0FBA}" presName="connectorText" presStyleLbl="sibTrans2D1" presStyleIdx="2" presStyleCnt="4"/>
      <dgm:spPr/>
    </dgm:pt>
    <dgm:pt modelId="{42F8BFA1-4AC7-4514-A866-866E556B989C}" type="pres">
      <dgm:prSet presAssocID="{6A84164B-91A3-A743-B1B4-05C7BB7528C1}" presName="node" presStyleLbl="node1" presStyleIdx="3" presStyleCnt="5">
        <dgm:presLayoutVars>
          <dgm:bulletEnabled val="1"/>
        </dgm:presLayoutVars>
      </dgm:prSet>
      <dgm:spPr/>
    </dgm:pt>
    <dgm:pt modelId="{C7D0033B-F8EE-4BC7-931D-3625FA5FCED8}" type="pres">
      <dgm:prSet presAssocID="{86B8B0E7-2ED3-054B-BA74-1D5170C3A1D8}" presName="sibTrans" presStyleLbl="sibTrans2D1" presStyleIdx="3" presStyleCnt="4"/>
      <dgm:spPr/>
    </dgm:pt>
    <dgm:pt modelId="{1A4A2B25-5106-4656-AD82-8233F7EC6A5A}" type="pres">
      <dgm:prSet presAssocID="{86B8B0E7-2ED3-054B-BA74-1D5170C3A1D8}" presName="connectorText" presStyleLbl="sibTrans2D1" presStyleIdx="3" presStyleCnt="4"/>
      <dgm:spPr/>
    </dgm:pt>
    <dgm:pt modelId="{D1226B0C-CA5D-4DB4-A3A0-686E8091A3C6}" type="pres">
      <dgm:prSet presAssocID="{4AA1C2D5-1A22-DF47-8968-049A3FD9641F}" presName="node" presStyleLbl="node1" presStyleIdx="4" presStyleCnt="5">
        <dgm:presLayoutVars>
          <dgm:bulletEnabled val="1"/>
        </dgm:presLayoutVars>
      </dgm:prSet>
      <dgm:spPr/>
    </dgm:pt>
  </dgm:ptLst>
  <dgm:cxnLst>
    <dgm:cxn modelId="{85400108-1936-0A45-92EA-3DEC94517B48}" srcId="{A1E0C665-24A1-584D-8C09-66662D7CC55C}" destId="{4A1C7273-A891-1D43-AEC8-6002E9E045DB}" srcOrd="1" destOrd="0" parTransId="{5324DF6A-2D54-8C49-AA9D-009A514CD864}" sibTransId="{53D2D3B6-68C8-9642-9115-1AB3A415E28E}"/>
    <dgm:cxn modelId="{28731132-D81D-0540-80F3-2BF0399BCAD7}" srcId="{A1E0C665-24A1-584D-8C09-66662D7CC55C}" destId="{6A84164B-91A3-A743-B1B4-05C7BB7528C1}" srcOrd="3" destOrd="0" parTransId="{8B2946C2-EDD1-9548-A091-D25A77413CFB}" sibTransId="{86B8B0E7-2ED3-054B-BA74-1D5170C3A1D8}"/>
    <dgm:cxn modelId="{A66CE243-FF1A-4287-8372-4DCD61859263}" type="presOf" srcId="{86B8B0E7-2ED3-054B-BA74-1D5170C3A1D8}" destId="{C7D0033B-F8EE-4BC7-931D-3625FA5FCED8}" srcOrd="0" destOrd="0" presId="urn:microsoft.com/office/officeart/2005/8/layout/process1"/>
    <dgm:cxn modelId="{C121CB45-E584-4481-85A5-5AC872250283}" type="presOf" srcId="{6A84164B-91A3-A743-B1B4-05C7BB7528C1}" destId="{42F8BFA1-4AC7-4514-A866-866E556B989C}" srcOrd="0" destOrd="0" presId="urn:microsoft.com/office/officeart/2005/8/layout/process1"/>
    <dgm:cxn modelId="{BD3B564B-C8B5-45FB-A104-A0892D1FA104}" type="presOf" srcId="{86B8B0E7-2ED3-054B-BA74-1D5170C3A1D8}" destId="{1A4A2B25-5106-4656-AD82-8233F7EC6A5A}" srcOrd="1" destOrd="0" presId="urn:microsoft.com/office/officeart/2005/8/layout/process1"/>
    <dgm:cxn modelId="{19F85E76-4DC3-E44C-BA51-BDA196E8C199}" srcId="{A1E0C665-24A1-584D-8C09-66662D7CC55C}" destId="{4AA1C2D5-1A22-DF47-8968-049A3FD9641F}" srcOrd="4" destOrd="0" parTransId="{6594BFCA-0694-7948-B24B-29CC25AF2619}" sibTransId="{47A446C6-4B92-C04F-BA37-504DCEB70F8D}"/>
    <dgm:cxn modelId="{4A0FB578-B673-485F-858C-8D33439C71F7}" type="presOf" srcId="{0DE4D0E0-FD8F-A043-82C7-A89E14467CF9}" destId="{FE80A6CB-38FE-4062-B68A-8BE3FBA374DF}" srcOrd="1" destOrd="0" presId="urn:microsoft.com/office/officeart/2005/8/layout/process1"/>
    <dgm:cxn modelId="{C7B75A8C-EB30-4577-A509-A9EB0F6AA2BC}" type="presOf" srcId="{53D2D3B6-68C8-9642-9115-1AB3A415E28E}" destId="{73EF3867-F331-48D1-BF70-D7BB276669CB}" srcOrd="1" destOrd="0" presId="urn:microsoft.com/office/officeart/2005/8/layout/process1"/>
    <dgm:cxn modelId="{E61A54A2-5662-4FDE-93E1-EEEBCF389DD6}" type="presOf" srcId="{A1E0C665-24A1-584D-8C09-66662D7CC55C}" destId="{0FBB5A8D-33BA-4CC5-ABB6-21426368B945}" srcOrd="0" destOrd="0" presId="urn:microsoft.com/office/officeart/2005/8/layout/process1"/>
    <dgm:cxn modelId="{F6C44DAB-0D74-BA48-8F1C-CBDE30BCA012}" srcId="{A1E0C665-24A1-584D-8C09-66662D7CC55C}" destId="{B6EA702C-76B1-2647-A7FD-54E5822C6CF0}" srcOrd="0" destOrd="0" parTransId="{4239AFDA-9272-C94A-856F-E4715E659531}" sibTransId="{0DE4D0E0-FD8F-A043-82C7-A89E14467CF9}"/>
    <dgm:cxn modelId="{4F61CDB4-8EE3-4691-A2F1-54617A23E190}" type="presOf" srcId="{4A1C7273-A891-1D43-AEC8-6002E9E045DB}" destId="{7B250956-7206-44B2-B5EC-11EA5C3BEF3C}" srcOrd="0" destOrd="0" presId="urn:microsoft.com/office/officeart/2005/8/layout/process1"/>
    <dgm:cxn modelId="{65D4A0C8-F69E-4076-8A34-8C215A3D7B7B}" type="presOf" srcId="{53D2D3B6-68C8-9642-9115-1AB3A415E28E}" destId="{3409D3A4-DD8B-41ED-A85E-E69AC16AAFAF}" srcOrd="0" destOrd="0" presId="urn:microsoft.com/office/officeart/2005/8/layout/process1"/>
    <dgm:cxn modelId="{47AB0DCE-1049-460A-9D10-BE5473EA9E53}" type="presOf" srcId="{7F59FD0A-E925-F847-B302-6910DE1C0FBA}" destId="{FAE04064-7E7A-4C7B-A78F-C6995DEE3E91}" srcOrd="0" destOrd="0" presId="urn:microsoft.com/office/officeart/2005/8/layout/process1"/>
    <dgm:cxn modelId="{E59DACDA-ED30-BE44-8EA7-FED864C56914}" srcId="{A1E0C665-24A1-584D-8C09-66662D7CC55C}" destId="{8486B21A-C2CB-944F-B866-34E62B6D28B1}" srcOrd="2" destOrd="0" parTransId="{5CED1E1D-5A27-AB4D-A047-5F3D4D718C57}" sibTransId="{7F59FD0A-E925-F847-B302-6910DE1C0FBA}"/>
    <dgm:cxn modelId="{BE4438DF-3A68-4577-BA58-719EC04DD5A4}" type="presOf" srcId="{7F59FD0A-E925-F847-B302-6910DE1C0FBA}" destId="{52E0D8A6-8AB0-4C66-A953-4E7C1778DAB4}" srcOrd="1" destOrd="0" presId="urn:microsoft.com/office/officeart/2005/8/layout/process1"/>
    <dgm:cxn modelId="{C2C17DDF-224E-4BB9-8408-A270066A04CC}" type="presOf" srcId="{8486B21A-C2CB-944F-B866-34E62B6D28B1}" destId="{44864BFC-510B-46AD-B3FB-80E6CD78E6A9}" srcOrd="0" destOrd="0" presId="urn:microsoft.com/office/officeart/2005/8/layout/process1"/>
    <dgm:cxn modelId="{F0A47EEC-E2A3-4B54-9638-B26633496F1A}" type="presOf" srcId="{B6EA702C-76B1-2647-A7FD-54E5822C6CF0}" destId="{0811EBE5-332F-411F-90A1-5FE0608F78C4}" srcOrd="0" destOrd="0" presId="urn:microsoft.com/office/officeart/2005/8/layout/process1"/>
    <dgm:cxn modelId="{736D7EEE-A6AF-49A6-9139-B9BAA9EECC74}" type="presOf" srcId="{0DE4D0E0-FD8F-A043-82C7-A89E14467CF9}" destId="{DD94CC66-F621-4145-9EA5-758182C0A533}" srcOrd="0" destOrd="0" presId="urn:microsoft.com/office/officeart/2005/8/layout/process1"/>
    <dgm:cxn modelId="{7A0449F7-090C-4D9D-8DB5-7BF28540390F}" type="presOf" srcId="{4AA1C2D5-1A22-DF47-8968-049A3FD9641F}" destId="{D1226B0C-CA5D-4DB4-A3A0-686E8091A3C6}" srcOrd="0" destOrd="0" presId="urn:microsoft.com/office/officeart/2005/8/layout/process1"/>
    <dgm:cxn modelId="{59929AFC-10A9-4F2B-A84F-781C875E9F77}" type="presParOf" srcId="{0FBB5A8D-33BA-4CC5-ABB6-21426368B945}" destId="{0811EBE5-332F-411F-90A1-5FE0608F78C4}" srcOrd="0" destOrd="0" presId="urn:microsoft.com/office/officeart/2005/8/layout/process1"/>
    <dgm:cxn modelId="{DAF635D8-F607-4BD6-BA10-396560B04BC1}" type="presParOf" srcId="{0FBB5A8D-33BA-4CC5-ABB6-21426368B945}" destId="{DD94CC66-F621-4145-9EA5-758182C0A533}" srcOrd="1" destOrd="0" presId="urn:microsoft.com/office/officeart/2005/8/layout/process1"/>
    <dgm:cxn modelId="{7EDFD1DA-7960-4859-940A-76D0AF8EF8D0}" type="presParOf" srcId="{DD94CC66-F621-4145-9EA5-758182C0A533}" destId="{FE80A6CB-38FE-4062-B68A-8BE3FBA374DF}" srcOrd="0" destOrd="0" presId="urn:microsoft.com/office/officeart/2005/8/layout/process1"/>
    <dgm:cxn modelId="{3569C06E-4B77-42C0-923E-1498B4D92A1E}" type="presParOf" srcId="{0FBB5A8D-33BA-4CC5-ABB6-21426368B945}" destId="{7B250956-7206-44B2-B5EC-11EA5C3BEF3C}" srcOrd="2" destOrd="0" presId="urn:microsoft.com/office/officeart/2005/8/layout/process1"/>
    <dgm:cxn modelId="{EAE4735C-1045-432C-8803-5B7421EE19A6}" type="presParOf" srcId="{0FBB5A8D-33BA-4CC5-ABB6-21426368B945}" destId="{3409D3A4-DD8B-41ED-A85E-E69AC16AAFAF}" srcOrd="3" destOrd="0" presId="urn:microsoft.com/office/officeart/2005/8/layout/process1"/>
    <dgm:cxn modelId="{54E6EF79-C8A5-4964-B385-89474834A77F}" type="presParOf" srcId="{3409D3A4-DD8B-41ED-A85E-E69AC16AAFAF}" destId="{73EF3867-F331-48D1-BF70-D7BB276669CB}" srcOrd="0" destOrd="0" presId="urn:microsoft.com/office/officeart/2005/8/layout/process1"/>
    <dgm:cxn modelId="{69287A36-B60D-4E6A-9ABE-88224114EC92}" type="presParOf" srcId="{0FBB5A8D-33BA-4CC5-ABB6-21426368B945}" destId="{44864BFC-510B-46AD-B3FB-80E6CD78E6A9}" srcOrd="4" destOrd="0" presId="urn:microsoft.com/office/officeart/2005/8/layout/process1"/>
    <dgm:cxn modelId="{64037D25-F929-4E58-B09D-22F995D5E184}" type="presParOf" srcId="{0FBB5A8D-33BA-4CC5-ABB6-21426368B945}" destId="{FAE04064-7E7A-4C7B-A78F-C6995DEE3E91}" srcOrd="5" destOrd="0" presId="urn:microsoft.com/office/officeart/2005/8/layout/process1"/>
    <dgm:cxn modelId="{252F1B9B-78F2-4B04-B4F8-89F7A63F4010}" type="presParOf" srcId="{FAE04064-7E7A-4C7B-A78F-C6995DEE3E91}" destId="{52E0D8A6-8AB0-4C66-A953-4E7C1778DAB4}" srcOrd="0" destOrd="0" presId="urn:microsoft.com/office/officeart/2005/8/layout/process1"/>
    <dgm:cxn modelId="{5E85F740-FB36-439E-ADBA-5A69516805D4}" type="presParOf" srcId="{0FBB5A8D-33BA-4CC5-ABB6-21426368B945}" destId="{42F8BFA1-4AC7-4514-A866-866E556B989C}" srcOrd="6" destOrd="0" presId="urn:microsoft.com/office/officeart/2005/8/layout/process1"/>
    <dgm:cxn modelId="{C0324AC3-02D3-4798-9442-B6B658D0E046}" type="presParOf" srcId="{0FBB5A8D-33BA-4CC5-ABB6-21426368B945}" destId="{C7D0033B-F8EE-4BC7-931D-3625FA5FCED8}" srcOrd="7" destOrd="0" presId="urn:microsoft.com/office/officeart/2005/8/layout/process1"/>
    <dgm:cxn modelId="{B587A59F-6C71-471B-A6D4-D59E808025BA}" type="presParOf" srcId="{C7D0033B-F8EE-4BC7-931D-3625FA5FCED8}" destId="{1A4A2B25-5106-4656-AD82-8233F7EC6A5A}" srcOrd="0" destOrd="0" presId="urn:microsoft.com/office/officeart/2005/8/layout/process1"/>
    <dgm:cxn modelId="{6C900793-3B57-42EB-9286-7347CAF806B4}" type="presParOf" srcId="{0FBB5A8D-33BA-4CC5-ABB6-21426368B945}" destId="{D1226B0C-CA5D-4DB4-A3A0-686E8091A3C6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262A1E-55F1-5546-810D-ABC594F3CE6D}" type="doc">
      <dgm:prSet loTypeId="urn:microsoft.com/office/officeart/2005/8/layout/hList1" loCatId="process" qsTypeId="urn:microsoft.com/office/officeart/2005/8/quickstyle/simple5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7E69A6B3-25F1-B046-B514-FDF9A2E11D82}">
      <dgm:prSet/>
      <dgm:spPr/>
      <dgm:t>
        <a:bodyPr/>
        <a:lstStyle/>
        <a:p>
          <a:pPr>
            <a:buNone/>
          </a:pPr>
          <a:r>
            <a:rPr lang="en-US" dirty="0"/>
            <a:t>Client requirements</a:t>
          </a:r>
        </a:p>
      </dgm:t>
    </dgm:pt>
    <dgm:pt modelId="{DAA344E0-33B5-B448-8A3A-672005AE6EB9}" type="parTrans" cxnId="{FB2D6C6E-3813-1A40-BB24-79377D17629D}">
      <dgm:prSet/>
      <dgm:spPr/>
      <dgm:t>
        <a:bodyPr/>
        <a:lstStyle/>
        <a:p>
          <a:endParaRPr lang="en-US"/>
        </a:p>
      </dgm:t>
    </dgm:pt>
    <dgm:pt modelId="{FAD88D9D-6018-1047-BA7C-6C32B80624CE}" type="sibTrans" cxnId="{FB2D6C6E-3813-1A40-BB24-79377D17629D}">
      <dgm:prSet/>
      <dgm:spPr/>
      <dgm:t>
        <a:bodyPr/>
        <a:lstStyle/>
        <a:p>
          <a:endParaRPr lang="en-US"/>
        </a:p>
      </dgm:t>
    </dgm:pt>
    <dgm:pt modelId="{B0673578-DEC0-BA43-A1AF-C5CE711CB962}">
      <dgm:prSet/>
      <dgm:spPr/>
      <dgm:t>
        <a:bodyPr/>
        <a:lstStyle/>
        <a:p>
          <a:pPr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dirty="0"/>
            <a:t>Year 2015 &amp; newer</a:t>
          </a:r>
        </a:p>
      </dgm:t>
    </dgm:pt>
    <dgm:pt modelId="{23E32DBF-6B75-1242-A12A-D877DEC23602}" type="parTrans" cxnId="{5984DEEC-7EBF-ED45-A641-D340CC1D9648}">
      <dgm:prSet/>
      <dgm:spPr/>
      <dgm:t>
        <a:bodyPr/>
        <a:lstStyle/>
        <a:p>
          <a:endParaRPr lang="en-US"/>
        </a:p>
      </dgm:t>
    </dgm:pt>
    <dgm:pt modelId="{9FE9237D-3F6E-FB44-8DBF-3C7EED57DAD9}" type="sibTrans" cxnId="{5984DEEC-7EBF-ED45-A641-D340CC1D9648}">
      <dgm:prSet/>
      <dgm:spPr/>
      <dgm:t>
        <a:bodyPr/>
        <a:lstStyle/>
        <a:p>
          <a:endParaRPr lang="en-US"/>
        </a:p>
      </dgm:t>
    </dgm:pt>
    <dgm:pt modelId="{6E165B12-2CA3-DE4D-BB20-BC087D18D78A}">
      <dgm:prSet/>
      <dgm:spPr/>
      <dgm:t>
        <a:bodyPr/>
        <a:lstStyle/>
        <a:p>
          <a:pPr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dirty="0"/>
            <a:t>Work truck</a:t>
          </a:r>
        </a:p>
      </dgm:t>
    </dgm:pt>
    <dgm:pt modelId="{7723C29E-5CC2-D94A-8BB1-57615EE97653}" type="parTrans" cxnId="{979AF7B5-BD8C-A649-86F6-963E154B8688}">
      <dgm:prSet/>
      <dgm:spPr/>
      <dgm:t>
        <a:bodyPr/>
        <a:lstStyle/>
        <a:p>
          <a:endParaRPr lang="en-US"/>
        </a:p>
      </dgm:t>
    </dgm:pt>
    <dgm:pt modelId="{2D759588-043A-F446-A777-C19EA3EA1ADC}" type="sibTrans" cxnId="{979AF7B5-BD8C-A649-86F6-963E154B8688}">
      <dgm:prSet/>
      <dgm:spPr/>
      <dgm:t>
        <a:bodyPr/>
        <a:lstStyle/>
        <a:p>
          <a:endParaRPr lang="en-US"/>
        </a:p>
      </dgm:t>
    </dgm:pt>
    <dgm:pt modelId="{39474A82-EA0A-FF42-BA54-5429028F5F8B}">
      <dgm:prSet/>
      <dgm:spPr/>
      <dgm:t>
        <a:bodyPr/>
        <a:lstStyle/>
        <a:p>
          <a:pPr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dirty="0"/>
            <a:t>Clean title</a:t>
          </a:r>
        </a:p>
      </dgm:t>
    </dgm:pt>
    <dgm:pt modelId="{14A952D6-6832-4441-845A-49EB87B9CE52}" type="parTrans" cxnId="{6BED7FFF-4F62-CD41-B64D-6DA98A76ECF0}">
      <dgm:prSet/>
      <dgm:spPr/>
      <dgm:t>
        <a:bodyPr/>
        <a:lstStyle/>
        <a:p>
          <a:endParaRPr lang="en-US"/>
        </a:p>
      </dgm:t>
    </dgm:pt>
    <dgm:pt modelId="{74F2C553-93A8-F74A-8CC1-CE2CAAC26DB7}" type="sibTrans" cxnId="{6BED7FFF-4F62-CD41-B64D-6DA98A76ECF0}">
      <dgm:prSet/>
      <dgm:spPr/>
      <dgm:t>
        <a:bodyPr/>
        <a:lstStyle/>
        <a:p>
          <a:endParaRPr lang="en-US"/>
        </a:p>
      </dgm:t>
    </dgm:pt>
    <dgm:pt modelId="{ADBC2A78-B212-0C45-82F8-C265AB9AE5A8}">
      <dgm:prSet/>
      <dgm:spPr/>
      <dgm:t>
        <a:bodyPr/>
        <a:lstStyle/>
        <a:p>
          <a:pPr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dirty="0"/>
            <a:t>“Good” to “Excellent” condition</a:t>
          </a:r>
        </a:p>
      </dgm:t>
    </dgm:pt>
    <dgm:pt modelId="{0F37ADA5-0B09-704E-BB1D-724FCEDEA923}" type="parTrans" cxnId="{7F396220-E35D-B948-9575-29E548079131}">
      <dgm:prSet/>
      <dgm:spPr/>
      <dgm:t>
        <a:bodyPr/>
        <a:lstStyle/>
        <a:p>
          <a:endParaRPr lang="en-US"/>
        </a:p>
      </dgm:t>
    </dgm:pt>
    <dgm:pt modelId="{D1CB8D36-7D92-954F-9B6A-00308119092B}" type="sibTrans" cxnId="{7F396220-E35D-B948-9575-29E548079131}">
      <dgm:prSet/>
      <dgm:spPr/>
      <dgm:t>
        <a:bodyPr/>
        <a:lstStyle/>
        <a:p>
          <a:endParaRPr lang="en-US"/>
        </a:p>
      </dgm:t>
    </dgm:pt>
    <dgm:pt modelId="{72C7E435-9091-FE4B-9D2E-7327277717D0}">
      <dgm:prSet/>
      <dgm:spPr/>
      <dgm:t>
        <a:bodyPr/>
        <a:lstStyle/>
        <a:p>
          <a:pPr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dirty="0"/>
            <a:t>Excludes HI &amp; AK</a:t>
          </a:r>
        </a:p>
      </dgm:t>
    </dgm:pt>
    <dgm:pt modelId="{C2D9C2EB-5877-2242-ADCF-656F291FB0AB}" type="parTrans" cxnId="{6AFD6B56-3962-1245-B231-B82FA5D73296}">
      <dgm:prSet/>
      <dgm:spPr/>
      <dgm:t>
        <a:bodyPr/>
        <a:lstStyle/>
        <a:p>
          <a:endParaRPr lang="en-US"/>
        </a:p>
      </dgm:t>
    </dgm:pt>
    <dgm:pt modelId="{9A8DF186-BE71-5940-9C85-9B1DEEAA7180}" type="sibTrans" cxnId="{6AFD6B56-3962-1245-B231-B82FA5D73296}">
      <dgm:prSet/>
      <dgm:spPr/>
      <dgm:t>
        <a:bodyPr/>
        <a:lstStyle/>
        <a:p>
          <a:endParaRPr lang="en-US"/>
        </a:p>
      </dgm:t>
    </dgm:pt>
    <dgm:pt modelId="{4EA3B529-149D-1E4D-A2D6-7D26E82AC3B4}">
      <dgm:prSet/>
      <dgm:spPr/>
      <dgm:t>
        <a:bodyPr/>
        <a:lstStyle/>
        <a:p>
          <a:pPr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dirty="0"/>
            <a:t>Max odometer reading 75k</a:t>
          </a:r>
        </a:p>
      </dgm:t>
    </dgm:pt>
    <dgm:pt modelId="{09294EA3-70FA-754A-AB76-F71F2923B709}" type="parTrans" cxnId="{D2A3A22D-8E95-B743-91BA-26189F39E932}">
      <dgm:prSet/>
      <dgm:spPr/>
      <dgm:t>
        <a:bodyPr/>
        <a:lstStyle/>
        <a:p>
          <a:endParaRPr lang="en-US"/>
        </a:p>
      </dgm:t>
    </dgm:pt>
    <dgm:pt modelId="{EED7626F-7559-F344-8F47-7B25512A1103}" type="sibTrans" cxnId="{D2A3A22D-8E95-B743-91BA-26189F39E932}">
      <dgm:prSet/>
      <dgm:spPr/>
      <dgm:t>
        <a:bodyPr/>
        <a:lstStyle/>
        <a:p>
          <a:endParaRPr lang="en-US"/>
        </a:p>
      </dgm:t>
    </dgm:pt>
    <dgm:pt modelId="{6B4B541E-9CF2-AA47-BFB4-A17BDD0DD6B9}">
      <dgm:prSet/>
      <dgm:spPr/>
      <dgm:t>
        <a:bodyPr/>
        <a:lstStyle/>
        <a:p>
          <a:r>
            <a:rPr lang="en-US" dirty="0"/>
            <a:t>Assumptions</a:t>
          </a:r>
        </a:p>
      </dgm:t>
    </dgm:pt>
    <dgm:pt modelId="{4693171E-8F45-D945-8059-7B2FAAA56D4F}" type="parTrans" cxnId="{CC86B272-0DC5-3E46-A228-42CBD0F5FEA1}">
      <dgm:prSet/>
      <dgm:spPr/>
      <dgm:t>
        <a:bodyPr/>
        <a:lstStyle/>
        <a:p>
          <a:endParaRPr lang="en-US"/>
        </a:p>
      </dgm:t>
    </dgm:pt>
    <dgm:pt modelId="{1A6BAD65-9D30-FF41-979B-614909FBD0CE}" type="sibTrans" cxnId="{CC86B272-0DC5-3E46-A228-42CBD0F5FEA1}">
      <dgm:prSet/>
      <dgm:spPr/>
      <dgm:t>
        <a:bodyPr/>
        <a:lstStyle/>
        <a:p>
          <a:endParaRPr lang="en-US"/>
        </a:p>
      </dgm:t>
    </dgm:pt>
    <dgm:pt modelId="{85872ED2-E4EC-EB4C-A93E-CC70E8E2346C}">
      <dgm:prSet/>
      <dgm:spPr/>
      <dgm:t>
        <a:bodyPr/>
        <a:lstStyle/>
        <a:p>
          <a:r>
            <a:rPr lang="en-US" dirty="0"/>
            <a:t>Pricing data from Craigslist is indicative of current market value</a:t>
          </a:r>
        </a:p>
      </dgm:t>
    </dgm:pt>
    <dgm:pt modelId="{6120754B-FFC3-8B4E-8292-EE91AB12CAB4}" type="parTrans" cxnId="{5DFF7A40-83FC-0346-9BA5-6D1E298AE4DB}">
      <dgm:prSet/>
      <dgm:spPr/>
      <dgm:t>
        <a:bodyPr/>
        <a:lstStyle/>
        <a:p>
          <a:endParaRPr lang="en-US"/>
        </a:p>
      </dgm:t>
    </dgm:pt>
    <dgm:pt modelId="{6247E856-7CC6-B74B-8A06-69055881C9B6}" type="sibTrans" cxnId="{5DFF7A40-83FC-0346-9BA5-6D1E298AE4DB}">
      <dgm:prSet/>
      <dgm:spPr/>
      <dgm:t>
        <a:bodyPr/>
        <a:lstStyle/>
        <a:p>
          <a:endParaRPr lang="en-US"/>
        </a:p>
      </dgm:t>
    </dgm:pt>
    <dgm:pt modelId="{CFE7326D-4160-214F-870C-9ABEF34931C1}">
      <dgm:prSet/>
      <dgm:spPr/>
      <dgm:t>
        <a:bodyPr/>
        <a:lstStyle/>
        <a:p>
          <a:r>
            <a:rPr lang="en-US" dirty="0"/>
            <a:t>Freight/Transaction costs = $2,099</a:t>
          </a:r>
        </a:p>
      </dgm:t>
    </dgm:pt>
    <dgm:pt modelId="{84C00EB9-2E03-574B-978A-A895482B75C6}" type="parTrans" cxnId="{224F2402-2E8B-9A40-8F4B-2AFE0B7DF39A}">
      <dgm:prSet/>
      <dgm:spPr/>
      <dgm:t>
        <a:bodyPr/>
        <a:lstStyle/>
        <a:p>
          <a:endParaRPr lang="en-US"/>
        </a:p>
      </dgm:t>
    </dgm:pt>
    <dgm:pt modelId="{08BBB34E-FE32-A449-9801-E05B5D125B0F}" type="sibTrans" cxnId="{224F2402-2E8B-9A40-8F4B-2AFE0B7DF39A}">
      <dgm:prSet/>
      <dgm:spPr/>
      <dgm:t>
        <a:bodyPr/>
        <a:lstStyle/>
        <a:p>
          <a:endParaRPr lang="en-US"/>
        </a:p>
      </dgm:t>
    </dgm:pt>
    <dgm:pt modelId="{63CAD286-D4A9-3A40-9D58-9553525F7C77}">
      <dgm:prSet/>
      <dgm:spPr/>
      <dgm:t>
        <a:bodyPr/>
        <a:lstStyle/>
        <a:p>
          <a:r>
            <a:rPr lang="en-US" dirty="0"/>
            <a:t>Taxes excluded</a:t>
          </a:r>
        </a:p>
      </dgm:t>
    </dgm:pt>
    <dgm:pt modelId="{36E5ED28-E37D-904E-ABBC-CD644CEB9F0C}" type="parTrans" cxnId="{1B8DD24B-6AC2-7249-ACBA-EC0D0323EA11}">
      <dgm:prSet/>
      <dgm:spPr/>
      <dgm:t>
        <a:bodyPr/>
        <a:lstStyle/>
        <a:p>
          <a:endParaRPr lang="en-US"/>
        </a:p>
      </dgm:t>
    </dgm:pt>
    <dgm:pt modelId="{1F832580-C0C6-9A47-8B68-D63036F9A3BD}" type="sibTrans" cxnId="{1B8DD24B-6AC2-7249-ACBA-EC0D0323EA11}">
      <dgm:prSet/>
      <dgm:spPr/>
      <dgm:t>
        <a:bodyPr/>
        <a:lstStyle/>
        <a:p>
          <a:endParaRPr lang="en-US"/>
        </a:p>
      </dgm:t>
    </dgm:pt>
    <dgm:pt modelId="{57AEC1B8-9D6F-D648-AC78-6E346CFDFD88}">
      <dgm:prSet/>
      <dgm:spPr/>
      <dgm:t>
        <a:bodyPr/>
        <a:lstStyle/>
        <a:p>
          <a:r>
            <a:rPr lang="en-US" dirty="0"/>
            <a:t>Truck demand in Texas is greater than demand in rest of US</a:t>
          </a:r>
        </a:p>
      </dgm:t>
    </dgm:pt>
    <dgm:pt modelId="{CA006C2E-D092-0946-9740-CA222A6FA2C0}" type="parTrans" cxnId="{61B0B497-171F-7C49-A21E-5CFFCBCA57C3}">
      <dgm:prSet/>
      <dgm:spPr/>
    </dgm:pt>
    <dgm:pt modelId="{AE3B12F5-DAF8-034C-90B8-CC975391DD20}" type="sibTrans" cxnId="{61B0B497-171F-7C49-A21E-5CFFCBCA57C3}">
      <dgm:prSet/>
      <dgm:spPr/>
    </dgm:pt>
    <dgm:pt modelId="{5E4BFFF6-5C38-DA49-B0CE-40000F2DDB37}" type="pres">
      <dgm:prSet presAssocID="{2F262A1E-55F1-5546-810D-ABC594F3CE6D}" presName="Name0" presStyleCnt="0">
        <dgm:presLayoutVars>
          <dgm:dir/>
          <dgm:animLvl val="lvl"/>
          <dgm:resizeHandles val="exact"/>
        </dgm:presLayoutVars>
      </dgm:prSet>
      <dgm:spPr/>
    </dgm:pt>
    <dgm:pt modelId="{22929732-2E3F-3544-B91A-F61A1E266F96}" type="pres">
      <dgm:prSet presAssocID="{7E69A6B3-25F1-B046-B514-FDF9A2E11D82}" presName="composite" presStyleCnt="0"/>
      <dgm:spPr/>
    </dgm:pt>
    <dgm:pt modelId="{B61A1587-955E-1B41-AB3E-2008EACD4562}" type="pres">
      <dgm:prSet presAssocID="{7E69A6B3-25F1-B046-B514-FDF9A2E11D82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69C691D9-7196-984E-A6DF-517AE5CB761C}" type="pres">
      <dgm:prSet presAssocID="{7E69A6B3-25F1-B046-B514-FDF9A2E11D82}" presName="desTx" presStyleLbl="alignAccFollowNode1" presStyleIdx="0" presStyleCnt="2">
        <dgm:presLayoutVars>
          <dgm:bulletEnabled val="1"/>
        </dgm:presLayoutVars>
      </dgm:prSet>
      <dgm:spPr/>
    </dgm:pt>
    <dgm:pt modelId="{4FBA27DC-0E79-564D-95E0-5AAD6A14B1FD}" type="pres">
      <dgm:prSet presAssocID="{FAD88D9D-6018-1047-BA7C-6C32B80624CE}" presName="space" presStyleCnt="0"/>
      <dgm:spPr/>
    </dgm:pt>
    <dgm:pt modelId="{9D3E7210-5716-B541-88A9-A97A7CC83B8A}" type="pres">
      <dgm:prSet presAssocID="{6B4B541E-9CF2-AA47-BFB4-A17BDD0DD6B9}" presName="composite" presStyleCnt="0"/>
      <dgm:spPr/>
    </dgm:pt>
    <dgm:pt modelId="{296406F5-B6CC-CD49-98B0-ECA0B21140D1}" type="pres">
      <dgm:prSet presAssocID="{6B4B541E-9CF2-AA47-BFB4-A17BDD0DD6B9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C9414560-1644-6B46-8DC3-10CEF166ACBC}" type="pres">
      <dgm:prSet presAssocID="{6B4B541E-9CF2-AA47-BFB4-A17BDD0DD6B9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224F2402-2E8B-9A40-8F4B-2AFE0B7DF39A}" srcId="{6B4B541E-9CF2-AA47-BFB4-A17BDD0DD6B9}" destId="{CFE7326D-4160-214F-870C-9ABEF34931C1}" srcOrd="2" destOrd="0" parTransId="{84C00EB9-2E03-574B-978A-A895482B75C6}" sibTransId="{08BBB34E-FE32-A449-9801-E05B5D125B0F}"/>
    <dgm:cxn modelId="{F4DAD609-9C3E-9641-95B6-2F4FC4F0A354}" type="presOf" srcId="{6E165B12-2CA3-DE4D-BB20-BC087D18D78A}" destId="{69C691D9-7196-984E-A6DF-517AE5CB761C}" srcOrd="0" destOrd="1" presId="urn:microsoft.com/office/officeart/2005/8/layout/hList1"/>
    <dgm:cxn modelId="{EE467316-5528-6949-8075-D6C56846557C}" type="presOf" srcId="{57AEC1B8-9D6F-D648-AC78-6E346CFDFD88}" destId="{C9414560-1644-6B46-8DC3-10CEF166ACBC}" srcOrd="0" destOrd="1" presId="urn:microsoft.com/office/officeart/2005/8/layout/hList1"/>
    <dgm:cxn modelId="{5EA7DC16-7D90-0E46-A501-FEA14FCEECDE}" type="presOf" srcId="{CFE7326D-4160-214F-870C-9ABEF34931C1}" destId="{C9414560-1644-6B46-8DC3-10CEF166ACBC}" srcOrd="0" destOrd="2" presId="urn:microsoft.com/office/officeart/2005/8/layout/hList1"/>
    <dgm:cxn modelId="{7F396220-E35D-B948-9575-29E548079131}" srcId="{7E69A6B3-25F1-B046-B514-FDF9A2E11D82}" destId="{ADBC2A78-B212-0C45-82F8-C265AB9AE5A8}" srcOrd="3" destOrd="0" parTransId="{0F37ADA5-0B09-704E-BB1D-724FCEDEA923}" sibTransId="{D1CB8D36-7D92-954F-9B6A-00308119092B}"/>
    <dgm:cxn modelId="{D2A3A22D-8E95-B743-91BA-26189F39E932}" srcId="{7E69A6B3-25F1-B046-B514-FDF9A2E11D82}" destId="{4EA3B529-149D-1E4D-A2D6-7D26E82AC3B4}" srcOrd="5" destOrd="0" parTransId="{09294EA3-70FA-754A-AB76-F71F2923B709}" sibTransId="{EED7626F-7559-F344-8F47-7B25512A1103}"/>
    <dgm:cxn modelId="{1DAFC835-DCEA-BD4E-9C3E-A0C16F7C7E17}" type="presOf" srcId="{4EA3B529-149D-1E4D-A2D6-7D26E82AC3B4}" destId="{69C691D9-7196-984E-A6DF-517AE5CB761C}" srcOrd="0" destOrd="5" presId="urn:microsoft.com/office/officeart/2005/8/layout/hList1"/>
    <dgm:cxn modelId="{5DFF7A40-83FC-0346-9BA5-6D1E298AE4DB}" srcId="{6B4B541E-9CF2-AA47-BFB4-A17BDD0DD6B9}" destId="{85872ED2-E4EC-EB4C-A93E-CC70E8E2346C}" srcOrd="0" destOrd="0" parTransId="{6120754B-FFC3-8B4E-8292-EE91AB12CAB4}" sibTransId="{6247E856-7CC6-B74B-8A06-69055881C9B6}"/>
    <dgm:cxn modelId="{E4D2E25F-677A-5145-B852-EF264808765D}" type="presOf" srcId="{7E69A6B3-25F1-B046-B514-FDF9A2E11D82}" destId="{B61A1587-955E-1B41-AB3E-2008EACD4562}" srcOrd="0" destOrd="0" presId="urn:microsoft.com/office/officeart/2005/8/layout/hList1"/>
    <dgm:cxn modelId="{48739263-A041-8F4C-AB94-0180D204EE6F}" type="presOf" srcId="{2F262A1E-55F1-5546-810D-ABC594F3CE6D}" destId="{5E4BFFF6-5C38-DA49-B0CE-40000F2DDB37}" srcOrd="0" destOrd="0" presId="urn:microsoft.com/office/officeart/2005/8/layout/hList1"/>
    <dgm:cxn modelId="{0F5E4545-13F6-A045-9A0F-8D35BB10EA6E}" type="presOf" srcId="{85872ED2-E4EC-EB4C-A93E-CC70E8E2346C}" destId="{C9414560-1644-6B46-8DC3-10CEF166ACBC}" srcOrd="0" destOrd="0" presId="urn:microsoft.com/office/officeart/2005/8/layout/hList1"/>
    <dgm:cxn modelId="{1B8DD24B-6AC2-7249-ACBA-EC0D0323EA11}" srcId="{6B4B541E-9CF2-AA47-BFB4-A17BDD0DD6B9}" destId="{63CAD286-D4A9-3A40-9D58-9553525F7C77}" srcOrd="3" destOrd="0" parTransId="{36E5ED28-E37D-904E-ABBC-CD644CEB9F0C}" sibTransId="{1F832580-C0C6-9A47-8B68-D63036F9A3BD}"/>
    <dgm:cxn modelId="{FB2D6C6E-3813-1A40-BB24-79377D17629D}" srcId="{2F262A1E-55F1-5546-810D-ABC594F3CE6D}" destId="{7E69A6B3-25F1-B046-B514-FDF9A2E11D82}" srcOrd="0" destOrd="0" parTransId="{DAA344E0-33B5-B448-8A3A-672005AE6EB9}" sibTransId="{FAD88D9D-6018-1047-BA7C-6C32B80624CE}"/>
    <dgm:cxn modelId="{CC86B272-0DC5-3E46-A228-42CBD0F5FEA1}" srcId="{2F262A1E-55F1-5546-810D-ABC594F3CE6D}" destId="{6B4B541E-9CF2-AA47-BFB4-A17BDD0DD6B9}" srcOrd="1" destOrd="0" parTransId="{4693171E-8F45-D945-8059-7B2FAAA56D4F}" sibTransId="{1A6BAD65-9D30-FF41-979B-614909FBD0CE}"/>
    <dgm:cxn modelId="{6AFD6B56-3962-1245-B231-B82FA5D73296}" srcId="{7E69A6B3-25F1-B046-B514-FDF9A2E11D82}" destId="{72C7E435-9091-FE4B-9D2E-7327277717D0}" srcOrd="4" destOrd="0" parTransId="{C2D9C2EB-5877-2242-ADCF-656F291FB0AB}" sibTransId="{9A8DF186-BE71-5940-9C85-9B1DEEAA7180}"/>
    <dgm:cxn modelId="{01EB5482-32A0-C545-8AAB-46F337C661D5}" type="presOf" srcId="{6B4B541E-9CF2-AA47-BFB4-A17BDD0DD6B9}" destId="{296406F5-B6CC-CD49-98B0-ECA0B21140D1}" srcOrd="0" destOrd="0" presId="urn:microsoft.com/office/officeart/2005/8/layout/hList1"/>
    <dgm:cxn modelId="{8C51BA83-4990-5D42-A793-8268747B1FF9}" type="presOf" srcId="{72C7E435-9091-FE4B-9D2E-7327277717D0}" destId="{69C691D9-7196-984E-A6DF-517AE5CB761C}" srcOrd="0" destOrd="4" presId="urn:microsoft.com/office/officeart/2005/8/layout/hList1"/>
    <dgm:cxn modelId="{A0A69C97-C7B8-E64B-818E-352ECA9068F5}" type="presOf" srcId="{ADBC2A78-B212-0C45-82F8-C265AB9AE5A8}" destId="{69C691D9-7196-984E-A6DF-517AE5CB761C}" srcOrd="0" destOrd="3" presId="urn:microsoft.com/office/officeart/2005/8/layout/hList1"/>
    <dgm:cxn modelId="{61B0B497-171F-7C49-A21E-5CFFCBCA57C3}" srcId="{6B4B541E-9CF2-AA47-BFB4-A17BDD0DD6B9}" destId="{57AEC1B8-9D6F-D648-AC78-6E346CFDFD88}" srcOrd="1" destOrd="0" parTransId="{CA006C2E-D092-0946-9740-CA222A6FA2C0}" sibTransId="{AE3B12F5-DAF8-034C-90B8-CC975391DD20}"/>
    <dgm:cxn modelId="{979AF7B5-BD8C-A649-86F6-963E154B8688}" srcId="{7E69A6B3-25F1-B046-B514-FDF9A2E11D82}" destId="{6E165B12-2CA3-DE4D-BB20-BC087D18D78A}" srcOrd="1" destOrd="0" parTransId="{7723C29E-5CC2-D94A-8BB1-57615EE97653}" sibTransId="{2D759588-043A-F446-A777-C19EA3EA1ADC}"/>
    <dgm:cxn modelId="{344B99CD-0776-574E-9C8F-4E539089383C}" type="presOf" srcId="{B0673578-DEC0-BA43-A1AF-C5CE711CB962}" destId="{69C691D9-7196-984E-A6DF-517AE5CB761C}" srcOrd="0" destOrd="0" presId="urn:microsoft.com/office/officeart/2005/8/layout/hList1"/>
    <dgm:cxn modelId="{0F8DDDE3-28D5-3140-AD59-8BFAD3FFFC15}" type="presOf" srcId="{63CAD286-D4A9-3A40-9D58-9553525F7C77}" destId="{C9414560-1644-6B46-8DC3-10CEF166ACBC}" srcOrd="0" destOrd="3" presId="urn:microsoft.com/office/officeart/2005/8/layout/hList1"/>
    <dgm:cxn modelId="{45B039E4-FE38-5E44-86C5-9A747A16FFA4}" type="presOf" srcId="{39474A82-EA0A-FF42-BA54-5429028F5F8B}" destId="{69C691D9-7196-984E-A6DF-517AE5CB761C}" srcOrd="0" destOrd="2" presId="urn:microsoft.com/office/officeart/2005/8/layout/hList1"/>
    <dgm:cxn modelId="{5984DEEC-7EBF-ED45-A641-D340CC1D9648}" srcId="{7E69A6B3-25F1-B046-B514-FDF9A2E11D82}" destId="{B0673578-DEC0-BA43-A1AF-C5CE711CB962}" srcOrd="0" destOrd="0" parTransId="{23E32DBF-6B75-1242-A12A-D877DEC23602}" sibTransId="{9FE9237D-3F6E-FB44-8DBF-3C7EED57DAD9}"/>
    <dgm:cxn modelId="{6BED7FFF-4F62-CD41-B64D-6DA98A76ECF0}" srcId="{7E69A6B3-25F1-B046-B514-FDF9A2E11D82}" destId="{39474A82-EA0A-FF42-BA54-5429028F5F8B}" srcOrd="2" destOrd="0" parTransId="{14A952D6-6832-4441-845A-49EB87B9CE52}" sibTransId="{74F2C553-93A8-F74A-8CC1-CE2CAAC26DB7}"/>
    <dgm:cxn modelId="{1B0CA89F-F540-9A49-B2FC-AC5F9BBFBCFA}" type="presParOf" srcId="{5E4BFFF6-5C38-DA49-B0CE-40000F2DDB37}" destId="{22929732-2E3F-3544-B91A-F61A1E266F96}" srcOrd="0" destOrd="0" presId="urn:microsoft.com/office/officeart/2005/8/layout/hList1"/>
    <dgm:cxn modelId="{5326B5C4-3985-944D-AEFC-E61594D0470C}" type="presParOf" srcId="{22929732-2E3F-3544-B91A-F61A1E266F96}" destId="{B61A1587-955E-1B41-AB3E-2008EACD4562}" srcOrd="0" destOrd="0" presId="urn:microsoft.com/office/officeart/2005/8/layout/hList1"/>
    <dgm:cxn modelId="{8AF5C48C-54F8-1C42-A598-F6F944907951}" type="presParOf" srcId="{22929732-2E3F-3544-B91A-F61A1E266F96}" destId="{69C691D9-7196-984E-A6DF-517AE5CB761C}" srcOrd="1" destOrd="0" presId="urn:microsoft.com/office/officeart/2005/8/layout/hList1"/>
    <dgm:cxn modelId="{1A6EF803-BFC8-194F-80D3-532ED2A63C00}" type="presParOf" srcId="{5E4BFFF6-5C38-DA49-B0CE-40000F2DDB37}" destId="{4FBA27DC-0E79-564D-95E0-5AAD6A14B1FD}" srcOrd="1" destOrd="0" presId="urn:microsoft.com/office/officeart/2005/8/layout/hList1"/>
    <dgm:cxn modelId="{956DD8A9-667A-7046-8BD6-49187C95C163}" type="presParOf" srcId="{5E4BFFF6-5C38-DA49-B0CE-40000F2DDB37}" destId="{9D3E7210-5716-B541-88A9-A97A7CC83B8A}" srcOrd="2" destOrd="0" presId="urn:microsoft.com/office/officeart/2005/8/layout/hList1"/>
    <dgm:cxn modelId="{A2BE338A-B20E-3740-A83D-5743B4C1BBC6}" type="presParOf" srcId="{9D3E7210-5716-B541-88A9-A97A7CC83B8A}" destId="{296406F5-B6CC-CD49-98B0-ECA0B21140D1}" srcOrd="0" destOrd="0" presId="urn:microsoft.com/office/officeart/2005/8/layout/hList1"/>
    <dgm:cxn modelId="{0C497F49-846D-8047-A80A-BFB595A8495A}" type="presParOf" srcId="{9D3E7210-5716-B541-88A9-A97A7CC83B8A}" destId="{C9414560-1644-6B46-8DC3-10CEF166ACB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83A2838-8648-1D4A-8A9E-DDB1FA06ADA6}" type="doc">
      <dgm:prSet loTypeId="urn:microsoft.com/office/officeart/2009/3/layout/RandomtoResultProcess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D846FE-716D-FC4F-91CA-09B69A3A1E28}">
      <dgm:prSet/>
      <dgm:spPr/>
      <dgm:t>
        <a:bodyPr/>
        <a:lstStyle/>
        <a:p>
          <a:r>
            <a:rPr lang="en-US" dirty="0"/>
            <a:t>Data Collection</a:t>
          </a:r>
        </a:p>
      </dgm:t>
    </dgm:pt>
    <dgm:pt modelId="{CE05D7D5-41AA-C844-9D3C-0AF903DAFA47}" type="parTrans" cxnId="{D648C00C-F443-A444-8800-3C31D511531A}">
      <dgm:prSet/>
      <dgm:spPr/>
      <dgm:t>
        <a:bodyPr/>
        <a:lstStyle/>
        <a:p>
          <a:endParaRPr lang="en-US"/>
        </a:p>
      </dgm:t>
    </dgm:pt>
    <dgm:pt modelId="{80B6AB53-0252-EC43-8A8D-53841F8A7892}" type="sibTrans" cxnId="{D648C00C-F443-A444-8800-3C31D511531A}">
      <dgm:prSet/>
      <dgm:spPr/>
      <dgm:t>
        <a:bodyPr/>
        <a:lstStyle/>
        <a:p>
          <a:endParaRPr lang="en-US"/>
        </a:p>
      </dgm:t>
    </dgm:pt>
    <dgm:pt modelId="{ADD3A3D5-F7DC-CE4C-9C2A-0F179384ABC8}">
      <dgm:prSet/>
      <dgm:spPr/>
      <dgm:t>
        <a:bodyPr/>
        <a:lstStyle/>
        <a:p>
          <a:r>
            <a:rPr lang="en-US" dirty="0"/>
            <a:t>Exploration</a:t>
          </a:r>
        </a:p>
      </dgm:t>
    </dgm:pt>
    <dgm:pt modelId="{772896E8-295A-374F-BBC7-0AC830A608E2}" type="parTrans" cxnId="{41D767D1-7351-3D45-B4D2-62354C5C1253}">
      <dgm:prSet/>
      <dgm:spPr/>
      <dgm:t>
        <a:bodyPr/>
        <a:lstStyle/>
        <a:p>
          <a:endParaRPr lang="en-US"/>
        </a:p>
      </dgm:t>
    </dgm:pt>
    <dgm:pt modelId="{2C8A5ED4-E530-634C-B968-30AB856D2F36}" type="sibTrans" cxnId="{41D767D1-7351-3D45-B4D2-62354C5C1253}">
      <dgm:prSet/>
      <dgm:spPr/>
      <dgm:t>
        <a:bodyPr/>
        <a:lstStyle/>
        <a:p>
          <a:endParaRPr lang="en-US"/>
        </a:p>
      </dgm:t>
    </dgm:pt>
    <dgm:pt modelId="{ED7FD899-00CB-3E46-AFF9-676DC4264A60}">
      <dgm:prSet/>
      <dgm:spPr/>
      <dgm:t>
        <a:bodyPr/>
        <a:lstStyle/>
        <a:p>
          <a:r>
            <a:rPr lang="en-US" dirty="0"/>
            <a:t>Cleanup</a:t>
          </a:r>
        </a:p>
      </dgm:t>
    </dgm:pt>
    <dgm:pt modelId="{616EFD61-E9C7-9044-A37A-BFBF3716EA06}" type="parTrans" cxnId="{13B8D3BC-EFBC-8141-B688-29B723844855}">
      <dgm:prSet/>
      <dgm:spPr/>
      <dgm:t>
        <a:bodyPr/>
        <a:lstStyle/>
        <a:p>
          <a:endParaRPr lang="en-US"/>
        </a:p>
      </dgm:t>
    </dgm:pt>
    <dgm:pt modelId="{962AA11D-54DF-FF4B-824F-BA134AD9D8CD}" type="sibTrans" cxnId="{13B8D3BC-EFBC-8141-B688-29B723844855}">
      <dgm:prSet/>
      <dgm:spPr/>
      <dgm:t>
        <a:bodyPr/>
        <a:lstStyle/>
        <a:p>
          <a:endParaRPr lang="en-US"/>
        </a:p>
      </dgm:t>
    </dgm:pt>
    <dgm:pt modelId="{263AE440-6A6A-D54C-BC06-0F8B05DC3E44}" type="pres">
      <dgm:prSet presAssocID="{F83A2838-8648-1D4A-8A9E-DDB1FA06ADA6}" presName="Name0" presStyleCnt="0">
        <dgm:presLayoutVars>
          <dgm:dir/>
          <dgm:animOne val="branch"/>
          <dgm:animLvl val="lvl"/>
        </dgm:presLayoutVars>
      </dgm:prSet>
      <dgm:spPr/>
    </dgm:pt>
    <dgm:pt modelId="{74E6053E-F923-FB4E-B0E6-2F3E42FFAD51}" type="pres">
      <dgm:prSet presAssocID="{63D846FE-716D-FC4F-91CA-09B69A3A1E28}" presName="chaos" presStyleCnt="0"/>
      <dgm:spPr/>
    </dgm:pt>
    <dgm:pt modelId="{6A433C7C-18B0-744E-889F-AC7883F103D3}" type="pres">
      <dgm:prSet presAssocID="{63D846FE-716D-FC4F-91CA-09B69A3A1E28}" presName="parTx1" presStyleLbl="revTx" presStyleIdx="0" presStyleCnt="2"/>
      <dgm:spPr/>
    </dgm:pt>
    <dgm:pt modelId="{CD7593C9-91FB-184C-9C4C-1F279F61ACDC}" type="pres">
      <dgm:prSet presAssocID="{63D846FE-716D-FC4F-91CA-09B69A3A1E28}" presName="c1" presStyleLbl="node1" presStyleIdx="0" presStyleCnt="19"/>
      <dgm:spPr/>
    </dgm:pt>
    <dgm:pt modelId="{5400C4C2-0B87-8147-9873-DA6963C5778B}" type="pres">
      <dgm:prSet presAssocID="{63D846FE-716D-FC4F-91CA-09B69A3A1E28}" presName="c2" presStyleLbl="node1" presStyleIdx="1" presStyleCnt="19"/>
      <dgm:spPr/>
    </dgm:pt>
    <dgm:pt modelId="{AE25C7CB-4F4B-374D-982C-7A93BD23A086}" type="pres">
      <dgm:prSet presAssocID="{63D846FE-716D-FC4F-91CA-09B69A3A1E28}" presName="c3" presStyleLbl="node1" presStyleIdx="2" presStyleCnt="19"/>
      <dgm:spPr/>
    </dgm:pt>
    <dgm:pt modelId="{331D5732-913E-2D43-AA87-9D6C8A614DCF}" type="pres">
      <dgm:prSet presAssocID="{63D846FE-716D-FC4F-91CA-09B69A3A1E28}" presName="c4" presStyleLbl="node1" presStyleIdx="3" presStyleCnt="19"/>
      <dgm:spPr/>
    </dgm:pt>
    <dgm:pt modelId="{E4143EB8-F0FC-8544-8EFF-B62F17A7C4B0}" type="pres">
      <dgm:prSet presAssocID="{63D846FE-716D-FC4F-91CA-09B69A3A1E28}" presName="c5" presStyleLbl="node1" presStyleIdx="4" presStyleCnt="19"/>
      <dgm:spPr/>
    </dgm:pt>
    <dgm:pt modelId="{0201C408-E4DD-8A43-9E52-780A45F0C563}" type="pres">
      <dgm:prSet presAssocID="{63D846FE-716D-FC4F-91CA-09B69A3A1E28}" presName="c6" presStyleLbl="node1" presStyleIdx="5" presStyleCnt="19"/>
      <dgm:spPr/>
    </dgm:pt>
    <dgm:pt modelId="{7AFEBB49-3131-8342-B05D-BA4D8DB666E1}" type="pres">
      <dgm:prSet presAssocID="{63D846FE-716D-FC4F-91CA-09B69A3A1E28}" presName="c7" presStyleLbl="node1" presStyleIdx="6" presStyleCnt="19"/>
      <dgm:spPr/>
    </dgm:pt>
    <dgm:pt modelId="{384D629C-08D5-8446-8A87-87D985B3B761}" type="pres">
      <dgm:prSet presAssocID="{63D846FE-716D-FC4F-91CA-09B69A3A1E28}" presName="c8" presStyleLbl="node1" presStyleIdx="7" presStyleCnt="19"/>
      <dgm:spPr/>
    </dgm:pt>
    <dgm:pt modelId="{37C51452-9E2F-D140-A24A-11A9FCB647B5}" type="pres">
      <dgm:prSet presAssocID="{63D846FE-716D-FC4F-91CA-09B69A3A1E28}" presName="c9" presStyleLbl="node1" presStyleIdx="8" presStyleCnt="19"/>
      <dgm:spPr/>
    </dgm:pt>
    <dgm:pt modelId="{16136114-5B29-EA44-9F25-EE57E745CA44}" type="pres">
      <dgm:prSet presAssocID="{63D846FE-716D-FC4F-91CA-09B69A3A1E28}" presName="c10" presStyleLbl="node1" presStyleIdx="9" presStyleCnt="19"/>
      <dgm:spPr/>
    </dgm:pt>
    <dgm:pt modelId="{6FD6B271-2AFA-704F-89FD-7F39A1AEDF36}" type="pres">
      <dgm:prSet presAssocID="{63D846FE-716D-FC4F-91CA-09B69A3A1E28}" presName="c11" presStyleLbl="node1" presStyleIdx="10" presStyleCnt="19"/>
      <dgm:spPr/>
    </dgm:pt>
    <dgm:pt modelId="{1B69242E-1F21-324F-93E2-53EA3AFBCC63}" type="pres">
      <dgm:prSet presAssocID="{63D846FE-716D-FC4F-91CA-09B69A3A1E28}" presName="c12" presStyleLbl="node1" presStyleIdx="11" presStyleCnt="19"/>
      <dgm:spPr/>
    </dgm:pt>
    <dgm:pt modelId="{80E0A9F5-BA67-4D41-8F71-751A926960BC}" type="pres">
      <dgm:prSet presAssocID="{63D846FE-716D-FC4F-91CA-09B69A3A1E28}" presName="c13" presStyleLbl="node1" presStyleIdx="12" presStyleCnt="19"/>
      <dgm:spPr/>
    </dgm:pt>
    <dgm:pt modelId="{F99FF21F-9D64-274E-AC62-95D14E616420}" type="pres">
      <dgm:prSet presAssocID="{63D846FE-716D-FC4F-91CA-09B69A3A1E28}" presName="c14" presStyleLbl="node1" presStyleIdx="13" presStyleCnt="19"/>
      <dgm:spPr/>
    </dgm:pt>
    <dgm:pt modelId="{8C06D75F-D94E-0145-8CEF-E6E1605B2A49}" type="pres">
      <dgm:prSet presAssocID="{63D846FE-716D-FC4F-91CA-09B69A3A1E28}" presName="c15" presStyleLbl="node1" presStyleIdx="14" presStyleCnt="19"/>
      <dgm:spPr/>
    </dgm:pt>
    <dgm:pt modelId="{17CA37D2-6127-6940-828F-82F245A19347}" type="pres">
      <dgm:prSet presAssocID="{63D846FE-716D-FC4F-91CA-09B69A3A1E28}" presName="c16" presStyleLbl="node1" presStyleIdx="15" presStyleCnt="19"/>
      <dgm:spPr/>
    </dgm:pt>
    <dgm:pt modelId="{9DCBC003-CAD5-7347-B84F-497C5F2C9EA6}" type="pres">
      <dgm:prSet presAssocID="{63D846FE-716D-FC4F-91CA-09B69A3A1E28}" presName="c17" presStyleLbl="node1" presStyleIdx="16" presStyleCnt="19"/>
      <dgm:spPr/>
    </dgm:pt>
    <dgm:pt modelId="{6E9D665B-DA51-1D44-9F69-DCBF2328A472}" type="pres">
      <dgm:prSet presAssocID="{63D846FE-716D-FC4F-91CA-09B69A3A1E28}" presName="c18" presStyleLbl="node1" presStyleIdx="17" presStyleCnt="19"/>
      <dgm:spPr/>
    </dgm:pt>
    <dgm:pt modelId="{937B4E74-D962-F94A-B296-2187AEBCDC0E}" type="pres">
      <dgm:prSet presAssocID="{80B6AB53-0252-EC43-8A8D-53841F8A7892}" presName="chevronComposite1" presStyleCnt="0"/>
      <dgm:spPr/>
    </dgm:pt>
    <dgm:pt modelId="{1AE234C6-4378-CF49-A79E-3AFFF66C5C24}" type="pres">
      <dgm:prSet presAssocID="{80B6AB53-0252-EC43-8A8D-53841F8A7892}" presName="chevron1" presStyleLbl="sibTrans2D1" presStyleIdx="0" presStyleCnt="2"/>
      <dgm:spPr/>
    </dgm:pt>
    <dgm:pt modelId="{DA2FB99E-8036-E448-96C4-B54D9A155FE8}" type="pres">
      <dgm:prSet presAssocID="{80B6AB53-0252-EC43-8A8D-53841F8A7892}" presName="spChevron1" presStyleCnt="0"/>
      <dgm:spPr/>
    </dgm:pt>
    <dgm:pt modelId="{C9CA7012-E125-CF44-8169-C1344F012473}" type="pres">
      <dgm:prSet presAssocID="{ADD3A3D5-F7DC-CE4C-9C2A-0F179384ABC8}" presName="middle" presStyleCnt="0"/>
      <dgm:spPr/>
    </dgm:pt>
    <dgm:pt modelId="{C6A47C80-CCE4-0446-A470-D890674A60AC}" type="pres">
      <dgm:prSet presAssocID="{ADD3A3D5-F7DC-CE4C-9C2A-0F179384ABC8}" presName="parTxMid" presStyleLbl="revTx" presStyleIdx="1" presStyleCnt="2"/>
      <dgm:spPr/>
    </dgm:pt>
    <dgm:pt modelId="{609C3331-DDF2-CE4A-9E54-593BB8B6FE5C}" type="pres">
      <dgm:prSet presAssocID="{ADD3A3D5-F7DC-CE4C-9C2A-0F179384ABC8}" presName="spMid" presStyleCnt="0"/>
      <dgm:spPr/>
    </dgm:pt>
    <dgm:pt modelId="{CDF78532-93EE-C54E-BD4F-1ABDC876C68F}" type="pres">
      <dgm:prSet presAssocID="{2C8A5ED4-E530-634C-B968-30AB856D2F36}" presName="chevronComposite1" presStyleCnt="0"/>
      <dgm:spPr/>
    </dgm:pt>
    <dgm:pt modelId="{BB0F87CA-CF4F-AE40-812B-D21097E0C889}" type="pres">
      <dgm:prSet presAssocID="{2C8A5ED4-E530-634C-B968-30AB856D2F36}" presName="chevron1" presStyleLbl="sibTrans2D1" presStyleIdx="1" presStyleCnt="2"/>
      <dgm:spPr/>
    </dgm:pt>
    <dgm:pt modelId="{F98651B5-A545-424A-9EAB-88614BCF9838}" type="pres">
      <dgm:prSet presAssocID="{2C8A5ED4-E530-634C-B968-30AB856D2F36}" presName="spChevron1" presStyleCnt="0"/>
      <dgm:spPr/>
    </dgm:pt>
    <dgm:pt modelId="{6E19B4AB-ECEC-6C4C-AF82-D6AFD33687E5}" type="pres">
      <dgm:prSet presAssocID="{ED7FD899-00CB-3E46-AFF9-676DC4264A60}" presName="last" presStyleCnt="0"/>
      <dgm:spPr/>
    </dgm:pt>
    <dgm:pt modelId="{070FEA2C-A16B-B44D-AC67-6A6F0BE74AD1}" type="pres">
      <dgm:prSet presAssocID="{ED7FD899-00CB-3E46-AFF9-676DC4264A60}" presName="circleTx" presStyleLbl="node1" presStyleIdx="18" presStyleCnt="19"/>
      <dgm:spPr/>
    </dgm:pt>
    <dgm:pt modelId="{96B03BE8-9E4D-7A40-A55E-87B9055BD888}" type="pres">
      <dgm:prSet presAssocID="{ED7FD899-00CB-3E46-AFF9-676DC4264A60}" presName="spN" presStyleCnt="0"/>
      <dgm:spPr/>
    </dgm:pt>
  </dgm:ptLst>
  <dgm:cxnLst>
    <dgm:cxn modelId="{95B25D03-0804-B244-8ABE-5F67777C5DD0}" type="presOf" srcId="{63D846FE-716D-FC4F-91CA-09B69A3A1E28}" destId="{6A433C7C-18B0-744E-889F-AC7883F103D3}" srcOrd="0" destOrd="0" presId="urn:microsoft.com/office/officeart/2009/3/layout/RandomtoResultProcess"/>
    <dgm:cxn modelId="{72196709-103C-E14E-93D5-51027B048568}" type="presOf" srcId="{F83A2838-8648-1D4A-8A9E-DDB1FA06ADA6}" destId="{263AE440-6A6A-D54C-BC06-0F8B05DC3E44}" srcOrd="0" destOrd="0" presId="urn:microsoft.com/office/officeart/2009/3/layout/RandomtoResultProcess"/>
    <dgm:cxn modelId="{D648C00C-F443-A444-8800-3C31D511531A}" srcId="{F83A2838-8648-1D4A-8A9E-DDB1FA06ADA6}" destId="{63D846FE-716D-FC4F-91CA-09B69A3A1E28}" srcOrd="0" destOrd="0" parTransId="{CE05D7D5-41AA-C844-9D3C-0AF903DAFA47}" sibTransId="{80B6AB53-0252-EC43-8A8D-53841F8A7892}"/>
    <dgm:cxn modelId="{2D770B28-509C-FE4D-B8D4-E220FDFF6157}" type="presOf" srcId="{ED7FD899-00CB-3E46-AFF9-676DC4264A60}" destId="{070FEA2C-A16B-B44D-AC67-6A6F0BE74AD1}" srcOrd="0" destOrd="0" presId="urn:microsoft.com/office/officeart/2009/3/layout/RandomtoResultProcess"/>
    <dgm:cxn modelId="{13B8D3BC-EFBC-8141-B688-29B723844855}" srcId="{F83A2838-8648-1D4A-8A9E-DDB1FA06ADA6}" destId="{ED7FD899-00CB-3E46-AFF9-676DC4264A60}" srcOrd="2" destOrd="0" parTransId="{616EFD61-E9C7-9044-A37A-BFBF3716EA06}" sibTransId="{962AA11D-54DF-FF4B-824F-BA134AD9D8CD}"/>
    <dgm:cxn modelId="{41D767D1-7351-3D45-B4D2-62354C5C1253}" srcId="{F83A2838-8648-1D4A-8A9E-DDB1FA06ADA6}" destId="{ADD3A3D5-F7DC-CE4C-9C2A-0F179384ABC8}" srcOrd="1" destOrd="0" parTransId="{772896E8-295A-374F-BBC7-0AC830A608E2}" sibTransId="{2C8A5ED4-E530-634C-B968-30AB856D2F36}"/>
    <dgm:cxn modelId="{DB32BDF9-0AEA-4D40-8AE0-B454E76D39B2}" type="presOf" srcId="{ADD3A3D5-F7DC-CE4C-9C2A-0F179384ABC8}" destId="{C6A47C80-CCE4-0446-A470-D890674A60AC}" srcOrd="0" destOrd="0" presId="urn:microsoft.com/office/officeart/2009/3/layout/RandomtoResultProcess"/>
    <dgm:cxn modelId="{7F6070C4-95C4-724A-825D-628429B6E7A3}" type="presParOf" srcId="{263AE440-6A6A-D54C-BC06-0F8B05DC3E44}" destId="{74E6053E-F923-FB4E-B0E6-2F3E42FFAD51}" srcOrd="0" destOrd="0" presId="urn:microsoft.com/office/officeart/2009/3/layout/RandomtoResultProcess"/>
    <dgm:cxn modelId="{BAABE527-FC79-1344-ACF8-AE28222754D6}" type="presParOf" srcId="{74E6053E-F923-FB4E-B0E6-2F3E42FFAD51}" destId="{6A433C7C-18B0-744E-889F-AC7883F103D3}" srcOrd="0" destOrd="0" presId="urn:microsoft.com/office/officeart/2009/3/layout/RandomtoResultProcess"/>
    <dgm:cxn modelId="{B470198F-3D3C-FA42-918C-DA526882F69F}" type="presParOf" srcId="{74E6053E-F923-FB4E-B0E6-2F3E42FFAD51}" destId="{CD7593C9-91FB-184C-9C4C-1F279F61ACDC}" srcOrd="1" destOrd="0" presId="urn:microsoft.com/office/officeart/2009/3/layout/RandomtoResultProcess"/>
    <dgm:cxn modelId="{77F1437F-B2A5-6644-970A-83BE1422B79F}" type="presParOf" srcId="{74E6053E-F923-FB4E-B0E6-2F3E42FFAD51}" destId="{5400C4C2-0B87-8147-9873-DA6963C5778B}" srcOrd="2" destOrd="0" presId="urn:microsoft.com/office/officeart/2009/3/layout/RandomtoResultProcess"/>
    <dgm:cxn modelId="{2ABFA5F8-B562-0F49-AF05-05ABE64EEF3D}" type="presParOf" srcId="{74E6053E-F923-FB4E-B0E6-2F3E42FFAD51}" destId="{AE25C7CB-4F4B-374D-982C-7A93BD23A086}" srcOrd="3" destOrd="0" presId="urn:microsoft.com/office/officeart/2009/3/layout/RandomtoResultProcess"/>
    <dgm:cxn modelId="{C7E733A1-4F2A-7A43-B439-CCFFBFA0DEB6}" type="presParOf" srcId="{74E6053E-F923-FB4E-B0E6-2F3E42FFAD51}" destId="{331D5732-913E-2D43-AA87-9D6C8A614DCF}" srcOrd="4" destOrd="0" presId="urn:microsoft.com/office/officeart/2009/3/layout/RandomtoResultProcess"/>
    <dgm:cxn modelId="{82F40539-8244-A147-83F1-164C721DA7F2}" type="presParOf" srcId="{74E6053E-F923-FB4E-B0E6-2F3E42FFAD51}" destId="{E4143EB8-F0FC-8544-8EFF-B62F17A7C4B0}" srcOrd="5" destOrd="0" presId="urn:microsoft.com/office/officeart/2009/3/layout/RandomtoResultProcess"/>
    <dgm:cxn modelId="{313DC474-3071-B445-A8B7-7739E058DF00}" type="presParOf" srcId="{74E6053E-F923-FB4E-B0E6-2F3E42FFAD51}" destId="{0201C408-E4DD-8A43-9E52-780A45F0C563}" srcOrd="6" destOrd="0" presId="urn:microsoft.com/office/officeart/2009/3/layout/RandomtoResultProcess"/>
    <dgm:cxn modelId="{BDFF8560-1694-CE4E-ABE9-89B28AEDEEB6}" type="presParOf" srcId="{74E6053E-F923-FB4E-B0E6-2F3E42FFAD51}" destId="{7AFEBB49-3131-8342-B05D-BA4D8DB666E1}" srcOrd="7" destOrd="0" presId="urn:microsoft.com/office/officeart/2009/3/layout/RandomtoResultProcess"/>
    <dgm:cxn modelId="{826483B5-28D2-B843-BD74-7D144E282195}" type="presParOf" srcId="{74E6053E-F923-FB4E-B0E6-2F3E42FFAD51}" destId="{384D629C-08D5-8446-8A87-87D985B3B761}" srcOrd="8" destOrd="0" presId="urn:microsoft.com/office/officeart/2009/3/layout/RandomtoResultProcess"/>
    <dgm:cxn modelId="{362AAAEB-4FB0-D74B-A0BD-E3E830205071}" type="presParOf" srcId="{74E6053E-F923-FB4E-B0E6-2F3E42FFAD51}" destId="{37C51452-9E2F-D140-A24A-11A9FCB647B5}" srcOrd="9" destOrd="0" presId="urn:microsoft.com/office/officeart/2009/3/layout/RandomtoResultProcess"/>
    <dgm:cxn modelId="{AE683EC3-A1B9-FF43-9FBB-77034F779E24}" type="presParOf" srcId="{74E6053E-F923-FB4E-B0E6-2F3E42FFAD51}" destId="{16136114-5B29-EA44-9F25-EE57E745CA44}" srcOrd="10" destOrd="0" presId="urn:microsoft.com/office/officeart/2009/3/layout/RandomtoResultProcess"/>
    <dgm:cxn modelId="{4B4A813A-DE29-A44F-B070-7AF0FD962E07}" type="presParOf" srcId="{74E6053E-F923-FB4E-B0E6-2F3E42FFAD51}" destId="{6FD6B271-2AFA-704F-89FD-7F39A1AEDF36}" srcOrd="11" destOrd="0" presId="urn:microsoft.com/office/officeart/2009/3/layout/RandomtoResultProcess"/>
    <dgm:cxn modelId="{787CCD3F-8471-7D4A-AD53-FA730C92D7D0}" type="presParOf" srcId="{74E6053E-F923-FB4E-B0E6-2F3E42FFAD51}" destId="{1B69242E-1F21-324F-93E2-53EA3AFBCC63}" srcOrd="12" destOrd="0" presId="urn:microsoft.com/office/officeart/2009/3/layout/RandomtoResultProcess"/>
    <dgm:cxn modelId="{EC05A4FC-6F63-8C45-99EB-094F04A713F8}" type="presParOf" srcId="{74E6053E-F923-FB4E-B0E6-2F3E42FFAD51}" destId="{80E0A9F5-BA67-4D41-8F71-751A926960BC}" srcOrd="13" destOrd="0" presId="urn:microsoft.com/office/officeart/2009/3/layout/RandomtoResultProcess"/>
    <dgm:cxn modelId="{8CB32D84-3F4E-0B42-8FC1-44A7A2A91066}" type="presParOf" srcId="{74E6053E-F923-FB4E-B0E6-2F3E42FFAD51}" destId="{F99FF21F-9D64-274E-AC62-95D14E616420}" srcOrd="14" destOrd="0" presId="urn:microsoft.com/office/officeart/2009/3/layout/RandomtoResultProcess"/>
    <dgm:cxn modelId="{3A7529FF-3313-AD45-A96C-3C82F456140C}" type="presParOf" srcId="{74E6053E-F923-FB4E-B0E6-2F3E42FFAD51}" destId="{8C06D75F-D94E-0145-8CEF-E6E1605B2A49}" srcOrd="15" destOrd="0" presId="urn:microsoft.com/office/officeart/2009/3/layout/RandomtoResultProcess"/>
    <dgm:cxn modelId="{05D81728-6789-9746-BE1A-2B48402E2AF0}" type="presParOf" srcId="{74E6053E-F923-FB4E-B0E6-2F3E42FFAD51}" destId="{17CA37D2-6127-6940-828F-82F245A19347}" srcOrd="16" destOrd="0" presId="urn:microsoft.com/office/officeart/2009/3/layout/RandomtoResultProcess"/>
    <dgm:cxn modelId="{9FA32485-88D2-F44F-A532-34841AF9F07F}" type="presParOf" srcId="{74E6053E-F923-FB4E-B0E6-2F3E42FFAD51}" destId="{9DCBC003-CAD5-7347-B84F-497C5F2C9EA6}" srcOrd="17" destOrd="0" presId="urn:microsoft.com/office/officeart/2009/3/layout/RandomtoResultProcess"/>
    <dgm:cxn modelId="{304CDF12-8D8F-8947-BD02-6CA76DCE9B6D}" type="presParOf" srcId="{74E6053E-F923-FB4E-B0E6-2F3E42FFAD51}" destId="{6E9D665B-DA51-1D44-9F69-DCBF2328A472}" srcOrd="18" destOrd="0" presId="urn:microsoft.com/office/officeart/2009/3/layout/RandomtoResultProcess"/>
    <dgm:cxn modelId="{05DB4A42-913F-534B-8B66-FA0AAA267C32}" type="presParOf" srcId="{263AE440-6A6A-D54C-BC06-0F8B05DC3E44}" destId="{937B4E74-D962-F94A-B296-2187AEBCDC0E}" srcOrd="1" destOrd="0" presId="urn:microsoft.com/office/officeart/2009/3/layout/RandomtoResultProcess"/>
    <dgm:cxn modelId="{8C542056-E4C9-4840-BDF3-F3650B553821}" type="presParOf" srcId="{937B4E74-D962-F94A-B296-2187AEBCDC0E}" destId="{1AE234C6-4378-CF49-A79E-3AFFF66C5C24}" srcOrd="0" destOrd="0" presId="urn:microsoft.com/office/officeart/2009/3/layout/RandomtoResultProcess"/>
    <dgm:cxn modelId="{01D13E50-BFF3-0249-A538-9B64D943DC11}" type="presParOf" srcId="{937B4E74-D962-F94A-B296-2187AEBCDC0E}" destId="{DA2FB99E-8036-E448-96C4-B54D9A155FE8}" srcOrd="1" destOrd="0" presId="urn:microsoft.com/office/officeart/2009/3/layout/RandomtoResultProcess"/>
    <dgm:cxn modelId="{9191AA00-779E-E749-96C1-3DBF439F03CE}" type="presParOf" srcId="{263AE440-6A6A-D54C-BC06-0F8B05DC3E44}" destId="{C9CA7012-E125-CF44-8169-C1344F012473}" srcOrd="2" destOrd="0" presId="urn:microsoft.com/office/officeart/2009/3/layout/RandomtoResultProcess"/>
    <dgm:cxn modelId="{BD4129EC-614C-BA41-A903-724759D5964B}" type="presParOf" srcId="{C9CA7012-E125-CF44-8169-C1344F012473}" destId="{C6A47C80-CCE4-0446-A470-D890674A60AC}" srcOrd="0" destOrd="0" presId="urn:microsoft.com/office/officeart/2009/3/layout/RandomtoResultProcess"/>
    <dgm:cxn modelId="{0A10F997-9B7F-FB44-BB58-18424CB7808D}" type="presParOf" srcId="{C9CA7012-E125-CF44-8169-C1344F012473}" destId="{609C3331-DDF2-CE4A-9E54-593BB8B6FE5C}" srcOrd="1" destOrd="0" presId="urn:microsoft.com/office/officeart/2009/3/layout/RandomtoResultProcess"/>
    <dgm:cxn modelId="{F2CF33FB-C65A-364F-B4BD-E453C7ABCAF5}" type="presParOf" srcId="{263AE440-6A6A-D54C-BC06-0F8B05DC3E44}" destId="{CDF78532-93EE-C54E-BD4F-1ABDC876C68F}" srcOrd="3" destOrd="0" presId="urn:microsoft.com/office/officeart/2009/3/layout/RandomtoResultProcess"/>
    <dgm:cxn modelId="{F0243BA2-F88A-6547-86E5-EB81DBCBFD0B}" type="presParOf" srcId="{CDF78532-93EE-C54E-BD4F-1ABDC876C68F}" destId="{BB0F87CA-CF4F-AE40-812B-D21097E0C889}" srcOrd="0" destOrd="0" presId="urn:microsoft.com/office/officeart/2009/3/layout/RandomtoResultProcess"/>
    <dgm:cxn modelId="{151649FA-DBFC-C941-9BA4-92CEF72B7338}" type="presParOf" srcId="{CDF78532-93EE-C54E-BD4F-1ABDC876C68F}" destId="{F98651B5-A545-424A-9EAB-88614BCF9838}" srcOrd="1" destOrd="0" presId="urn:microsoft.com/office/officeart/2009/3/layout/RandomtoResultProcess"/>
    <dgm:cxn modelId="{F2C40FD2-8AC7-2345-B417-FD98A3D00C03}" type="presParOf" srcId="{263AE440-6A6A-D54C-BC06-0F8B05DC3E44}" destId="{6E19B4AB-ECEC-6C4C-AF82-D6AFD33687E5}" srcOrd="4" destOrd="0" presId="urn:microsoft.com/office/officeart/2009/3/layout/RandomtoResultProcess"/>
    <dgm:cxn modelId="{EDA759A5-AE49-A34D-B68E-63E5D49DD6C8}" type="presParOf" srcId="{6E19B4AB-ECEC-6C4C-AF82-D6AFD33687E5}" destId="{070FEA2C-A16B-B44D-AC67-6A6F0BE74AD1}" srcOrd="0" destOrd="0" presId="urn:microsoft.com/office/officeart/2009/3/layout/RandomtoResultProcess"/>
    <dgm:cxn modelId="{70D39135-ECBC-8742-96B4-BA0213159B63}" type="presParOf" srcId="{6E19B4AB-ECEC-6C4C-AF82-D6AFD33687E5}" destId="{96B03BE8-9E4D-7A40-A55E-87B9055BD888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8BCA482-0EA2-E94F-B99B-5201B91B1260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F7FC1D-1D24-5044-B85B-CCB192051786}">
      <dgm:prSet/>
      <dgm:spPr/>
      <dgm:t>
        <a:bodyPr/>
        <a:lstStyle/>
        <a:p>
          <a:r>
            <a:rPr lang="en-US" dirty="0"/>
            <a:t>Import dataset into </a:t>
          </a:r>
          <a:r>
            <a:rPr lang="en-US" dirty="0" err="1"/>
            <a:t>Jupyter</a:t>
          </a:r>
          <a:r>
            <a:rPr lang="en-US" dirty="0"/>
            <a:t> Lab for data manipulation</a:t>
          </a:r>
        </a:p>
      </dgm:t>
    </dgm:pt>
    <dgm:pt modelId="{274BD1C6-93EA-FB42-8B62-4607FE2D5AD0}" type="parTrans" cxnId="{212F271E-E16F-B241-BCCB-CA96E0504705}">
      <dgm:prSet/>
      <dgm:spPr/>
      <dgm:t>
        <a:bodyPr/>
        <a:lstStyle/>
        <a:p>
          <a:endParaRPr lang="en-US"/>
        </a:p>
      </dgm:t>
    </dgm:pt>
    <dgm:pt modelId="{77FF4F1C-18BD-BD44-A4A3-6B784FF6759D}" type="sibTrans" cxnId="{212F271E-E16F-B241-BCCB-CA96E0504705}">
      <dgm:prSet/>
      <dgm:spPr/>
      <dgm:t>
        <a:bodyPr/>
        <a:lstStyle/>
        <a:p>
          <a:endParaRPr lang="en-US"/>
        </a:p>
      </dgm:t>
    </dgm:pt>
    <dgm:pt modelId="{704BAD02-A787-0447-BB0D-481D4507C8C8}">
      <dgm:prSet/>
      <dgm:spPr/>
      <dgm:t>
        <a:bodyPr/>
        <a:lstStyle/>
        <a:p>
          <a:r>
            <a:rPr lang="en-US" dirty="0"/>
            <a:t>Review the data for duplicated values, and drop them if necessary.</a:t>
          </a:r>
        </a:p>
        <a:p>
          <a:endParaRPr lang="en-US" dirty="0"/>
        </a:p>
      </dgm:t>
    </dgm:pt>
    <dgm:pt modelId="{AD88CD75-B6D1-0C4B-8C20-FDDE4D0E1EA6}" type="parTrans" cxnId="{AE17D47D-111C-6146-A188-D3CE61432C8C}">
      <dgm:prSet/>
      <dgm:spPr/>
      <dgm:t>
        <a:bodyPr/>
        <a:lstStyle/>
        <a:p>
          <a:endParaRPr lang="en-US"/>
        </a:p>
      </dgm:t>
    </dgm:pt>
    <dgm:pt modelId="{0C1B6E9B-B541-9F4B-8EAE-AEACF541C3F8}" type="sibTrans" cxnId="{AE17D47D-111C-6146-A188-D3CE61432C8C}">
      <dgm:prSet/>
      <dgm:spPr/>
      <dgm:t>
        <a:bodyPr/>
        <a:lstStyle/>
        <a:p>
          <a:endParaRPr lang="en-US"/>
        </a:p>
      </dgm:t>
    </dgm:pt>
    <dgm:pt modelId="{A562EEB2-39A5-5C4E-8723-4B19ADE5A736}">
      <dgm:prSet/>
      <dgm:spPr/>
      <dgm:t>
        <a:bodyPr/>
        <a:lstStyle/>
        <a:p>
          <a:r>
            <a:rPr lang="en-US" dirty="0"/>
            <a:t>Convert columns that appear to be numerical values to the data type of a float or integer.</a:t>
          </a:r>
        </a:p>
        <a:p>
          <a:endParaRPr lang="en-US" dirty="0"/>
        </a:p>
      </dgm:t>
    </dgm:pt>
    <dgm:pt modelId="{22545BB9-80C1-7944-B384-80DD4EF041D0}" type="parTrans" cxnId="{D1C47774-9240-0F4D-9EAF-25144275D6FB}">
      <dgm:prSet/>
      <dgm:spPr/>
      <dgm:t>
        <a:bodyPr/>
        <a:lstStyle/>
        <a:p>
          <a:endParaRPr lang="en-US"/>
        </a:p>
      </dgm:t>
    </dgm:pt>
    <dgm:pt modelId="{5F256C49-CC39-5E4D-A499-A8EC06FD2FBE}" type="sibTrans" cxnId="{D1C47774-9240-0F4D-9EAF-25144275D6FB}">
      <dgm:prSet/>
      <dgm:spPr/>
      <dgm:t>
        <a:bodyPr/>
        <a:lstStyle/>
        <a:p>
          <a:endParaRPr lang="en-US"/>
        </a:p>
      </dgm:t>
    </dgm:pt>
    <dgm:pt modelId="{A4092E9F-EF9F-46AF-BA0E-F216BDEAD181}">
      <dgm:prSet/>
      <dgm:spPr/>
      <dgm:t>
        <a:bodyPr/>
        <a:lstStyle/>
        <a:p>
          <a:r>
            <a:rPr lang="en-US" dirty="0"/>
            <a:t>Drop unnecessary columns.</a:t>
          </a:r>
        </a:p>
      </dgm:t>
    </dgm:pt>
    <dgm:pt modelId="{A98E5A3C-0EA4-456D-9032-8525E506BDE2}" type="parTrans" cxnId="{AD98232F-C1A2-4DE1-A201-3DC185A90ECD}">
      <dgm:prSet/>
      <dgm:spPr/>
      <dgm:t>
        <a:bodyPr/>
        <a:lstStyle/>
        <a:p>
          <a:endParaRPr lang="en-US"/>
        </a:p>
      </dgm:t>
    </dgm:pt>
    <dgm:pt modelId="{85044956-3A12-420D-BB6B-A9C2276820E7}" type="sibTrans" cxnId="{AD98232F-C1A2-4DE1-A201-3DC185A90ECD}">
      <dgm:prSet/>
      <dgm:spPr/>
      <dgm:t>
        <a:bodyPr/>
        <a:lstStyle/>
        <a:p>
          <a:endParaRPr lang="en-US"/>
        </a:p>
      </dgm:t>
    </dgm:pt>
    <dgm:pt modelId="{07D4D685-725F-42CB-86E1-4498848FCB73}">
      <dgm:prSet/>
      <dgm:spPr/>
      <dgm:t>
        <a:bodyPr/>
        <a:lstStyle/>
        <a:p>
          <a:endParaRPr lang="en-US" dirty="0"/>
        </a:p>
        <a:p>
          <a:r>
            <a:rPr lang="en-US" dirty="0"/>
            <a:t>Create a unique ‘description’ identifier by concatenating columns: year, make, model.</a:t>
          </a:r>
        </a:p>
      </dgm:t>
    </dgm:pt>
    <dgm:pt modelId="{85336F16-F51D-4D08-A2DD-8BBD0E67D733}" type="parTrans" cxnId="{DD2F4C07-4D0D-4600-BA67-F0DB214ADF53}">
      <dgm:prSet/>
      <dgm:spPr/>
      <dgm:t>
        <a:bodyPr/>
        <a:lstStyle/>
        <a:p>
          <a:endParaRPr lang="en-US"/>
        </a:p>
      </dgm:t>
    </dgm:pt>
    <dgm:pt modelId="{3A2BEE88-1A94-4456-B7D4-8EAC2A8B8F70}" type="sibTrans" cxnId="{DD2F4C07-4D0D-4600-BA67-F0DB214ADF53}">
      <dgm:prSet/>
      <dgm:spPr/>
      <dgm:t>
        <a:bodyPr/>
        <a:lstStyle/>
        <a:p>
          <a:endParaRPr lang="en-US"/>
        </a:p>
      </dgm:t>
    </dgm:pt>
    <dgm:pt modelId="{FE03CF6D-1DD0-47A6-939C-A3FA40C1E520}">
      <dgm:prSet/>
      <dgm:spPr/>
      <dgm:t>
        <a:bodyPr/>
        <a:lstStyle/>
        <a:p>
          <a:r>
            <a:rPr lang="en-US" dirty="0"/>
            <a:t>Drop `</a:t>
          </a:r>
          <a:r>
            <a:rPr lang="en-US" dirty="0" err="1"/>
            <a:t>NaN</a:t>
          </a:r>
          <a:r>
            <a:rPr lang="en-US" dirty="0"/>
            <a:t>`, or missing, values in the </a:t>
          </a:r>
          <a:r>
            <a:rPr lang="en-US" dirty="0" err="1"/>
            <a:t>DataFrame</a:t>
          </a:r>
          <a:r>
            <a:rPr lang="en-US" dirty="0"/>
            <a:t>.</a:t>
          </a:r>
        </a:p>
      </dgm:t>
    </dgm:pt>
    <dgm:pt modelId="{49C078C0-FE85-4000-8322-4C42FB93A27E}" type="parTrans" cxnId="{9501F9E1-4509-4A42-8579-0759F06EEF29}">
      <dgm:prSet/>
      <dgm:spPr/>
      <dgm:t>
        <a:bodyPr/>
        <a:lstStyle/>
        <a:p>
          <a:endParaRPr lang="en-US"/>
        </a:p>
      </dgm:t>
    </dgm:pt>
    <dgm:pt modelId="{A0927C5E-1E4A-4569-9828-4E9536928644}" type="sibTrans" cxnId="{9501F9E1-4509-4A42-8579-0759F06EEF29}">
      <dgm:prSet/>
      <dgm:spPr/>
      <dgm:t>
        <a:bodyPr/>
        <a:lstStyle/>
        <a:p>
          <a:endParaRPr lang="en-US"/>
        </a:p>
      </dgm:t>
    </dgm:pt>
    <dgm:pt modelId="{2A47BDEF-9344-46CA-9F97-82155164FDF3}" type="pres">
      <dgm:prSet presAssocID="{88BCA482-0EA2-E94F-B99B-5201B91B1260}" presName="Name0" presStyleCnt="0">
        <dgm:presLayoutVars>
          <dgm:dir/>
          <dgm:resizeHandles val="exact"/>
        </dgm:presLayoutVars>
      </dgm:prSet>
      <dgm:spPr/>
    </dgm:pt>
    <dgm:pt modelId="{FA1CD7F3-F501-4D13-B0FB-A3DEF3CAB91B}" type="pres">
      <dgm:prSet presAssocID="{05F7FC1D-1D24-5044-B85B-CCB192051786}" presName="node" presStyleLbl="node1" presStyleIdx="0" presStyleCnt="6">
        <dgm:presLayoutVars>
          <dgm:bulletEnabled val="1"/>
        </dgm:presLayoutVars>
      </dgm:prSet>
      <dgm:spPr/>
    </dgm:pt>
    <dgm:pt modelId="{FC52735C-8DC1-4BD5-8807-AE7D2ABAFB1D}" type="pres">
      <dgm:prSet presAssocID="{77FF4F1C-18BD-BD44-A4A3-6B784FF6759D}" presName="sibTrans" presStyleCnt="0"/>
      <dgm:spPr/>
    </dgm:pt>
    <dgm:pt modelId="{2DE94795-3075-41F4-86AA-7AC3B45BCBF1}" type="pres">
      <dgm:prSet presAssocID="{FE03CF6D-1DD0-47A6-939C-A3FA40C1E520}" presName="node" presStyleLbl="node1" presStyleIdx="1" presStyleCnt="6">
        <dgm:presLayoutVars>
          <dgm:bulletEnabled val="1"/>
        </dgm:presLayoutVars>
      </dgm:prSet>
      <dgm:spPr/>
    </dgm:pt>
    <dgm:pt modelId="{804B6472-C071-43B7-8771-5E81F1B077A9}" type="pres">
      <dgm:prSet presAssocID="{A0927C5E-1E4A-4569-9828-4E9536928644}" presName="sibTrans" presStyleCnt="0"/>
      <dgm:spPr/>
    </dgm:pt>
    <dgm:pt modelId="{FA68B5A1-5E97-4EDA-96D8-7222C822C0E8}" type="pres">
      <dgm:prSet presAssocID="{704BAD02-A787-0447-BB0D-481D4507C8C8}" presName="node" presStyleLbl="node1" presStyleIdx="2" presStyleCnt="6">
        <dgm:presLayoutVars>
          <dgm:bulletEnabled val="1"/>
        </dgm:presLayoutVars>
      </dgm:prSet>
      <dgm:spPr/>
    </dgm:pt>
    <dgm:pt modelId="{7A46F7A5-F41C-4B94-A847-C9DF50B55BCC}" type="pres">
      <dgm:prSet presAssocID="{0C1B6E9B-B541-9F4B-8EAE-AEACF541C3F8}" presName="sibTrans" presStyleCnt="0"/>
      <dgm:spPr/>
    </dgm:pt>
    <dgm:pt modelId="{B256F104-731B-4378-97BF-FE9B6B3C156E}" type="pres">
      <dgm:prSet presAssocID="{A562EEB2-39A5-5C4E-8723-4B19ADE5A736}" presName="node" presStyleLbl="node1" presStyleIdx="3" presStyleCnt="6">
        <dgm:presLayoutVars>
          <dgm:bulletEnabled val="1"/>
        </dgm:presLayoutVars>
      </dgm:prSet>
      <dgm:spPr/>
    </dgm:pt>
    <dgm:pt modelId="{A6A3AF72-A38E-4544-90E1-883FF0ACBCA7}" type="pres">
      <dgm:prSet presAssocID="{5F256C49-CC39-5E4D-A499-A8EC06FD2FBE}" presName="sibTrans" presStyleCnt="0"/>
      <dgm:spPr/>
    </dgm:pt>
    <dgm:pt modelId="{604B5B13-9DDC-485B-879A-1A727EB021E7}" type="pres">
      <dgm:prSet presAssocID="{A4092E9F-EF9F-46AF-BA0E-F216BDEAD181}" presName="node" presStyleLbl="node1" presStyleIdx="4" presStyleCnt="6">
        <dgm:presLayoutVars>
          <dgm:bulletEnabled val="1"/>
        </dgm:presLayoutVars>
      </dgm:prSet>
      <dgm:spPr/>
    </dgm:pt>
    <dgm:pt modelId="{F0FC3736-5D51-4263-B413-EB8C7BED97B5}" type="pres">
      <dgm:prSet presAssocID="{85044956-3A12-420D-BB6B-A9C2276820E7}" presName="sibTrans" presStyleCnt="0"/>
      <dgm:spPr/>
    </dgm:pt>
    <dgm:pt modelId="{D494B04C-1807-4911-937E-4875D5777B1F}" type="pres">
      <dgm:prSet presAssocID="{07D4D685-725F-42CB-86E1-4498848FCB73}" presName="node" presStyleLbl="node1" presStyleIdx="5" presStyleCnt="6">
        <dgm:presLayoutVars>
          <dgm:bulletEnabled val="1"/>
        </dgm:presLayoutVars>
      </dgm:prSet>
      <dgm:spPr/>
    </dgm:pt>
  </dgm:ptLst>
  <dgm:cxnLst>
    <dgm:cxn modelId="{081E0E03-1AAF-4E40-8C56-00931DC6D7A7}" type="presOf" srcId="{05F7FC1D-1D24-5044-B85B-CCB192051786}" destId="{FA1CD7F3-F501-4D13-B0FB-A3DEF3CAB91B}" srcOrd="0" destOrd="0" presId="urn:microsoft.com/office/officeart/2005/8/layout/hList6"/>
    <dgm:cxn modelId="{DD2F4C07-4D0D-4600-BA67-F0DB214ADF53}" srcId="{88BCA482-0EA2-E94F-B99B-5201B91B1260}" destId="{07D4D685-725F-42CB-86E1-4498848FCB73}" srcOrd="5" destOrd="0" parTransId="{85336F16-F51D-4D08-A2DD-8BBD0E67D733}" sibTransId="{3A2BEE88-1A94-4456-B7D4-8EAC2A8B8F70}"/>
    <dgm:cxn modelId="{212F271E-E16F-B241-BCCB-CA96E0504705}" srcId="{88BCA482-0EA2-E94F-B99B-5201B91B1260}" destId="{05F7FC1D-1D24-5044-B85B-CCB192051786}" srcOrd="0" destOrd="0" parTransId="{274BD1C6-93EA-FB42-8B62-4607FE2D5AD0}" sibTransId="{77FF4F1C-18BD-BD44-A4A3-6B784FF6759D}"/>
    <dgm:cxn modelId="{AD98232F-C1A2-4DE1-A201-3DC185A90ECD}" srcId="{88BCA482-0EA2-E94F-B99B-5201B91B1260}" destId="{A4092E9F-EF9F-46AF-BA0E-F216BDEAD181}" srcOrd="4" destOrd="0" parTransId="{A98E5A3C-0EA4-456D-9032-8525E506BDE2}" sibTransId="{85044956-3A12-420D-BB6B-A9C2276820E7}"/>
    <dgm:cxn modelId="{DB9E7F5E-ECC0-4124-A809-7606D7634D37}" type="presOf" srcId="{A4092E9F-EF9F-46AF-BA0E-F216BDEAD181}" destId="{604B5B13-9DDC-485B-879A-1A727EB021E7}" srcOrd="0" destOrd="0" presId="urn:microsoft.com/office/officeart/2005/8/layout/hList6"/>
    <dgm:cxn modelId="{937F0A65-DF0F-4C6B-B504-B31D9A70B7EA}" type="presOf" srcId="{A562EEB2-39A5-5C4E-8723-4B19ADE5A736}" destId="{B256F104-731B-4378-97BF-FE9B6B3C156E}" srcOrd="0" destOrd="0" presId="urn:microsoft.com/office/officeart/2005/8/layout/hList6"/>
    <dgm:cxn modelId="{D1C47774-9240-0F4D-9EAF-25144275D6FB}" srcId="{88BCA482-0EA2-E94F-B99B-5201B91B1260}" destId="{A562EEB2-39A5-5C4E-8723-4B19ADE5A736}" srcOrd="3" destOrd="0" parTransId="{22545BB9-80C1-7944-B384-80DD4EF041D0}" sibTransId="{5F256C49-CC39-5E4D-A499-A8EC06FD2FBE}"/>
    <dgm:cxn modelId="{D8651958-108B-4F2F-A471-345478CAB94E}" type="presOf" srcId="{FE03CF6D-1DD0-47A6-939C-A3FA40C1E520}" destId="{2DE94795-3075-41F4-86AA-7AC3B45BCBF1}" srcOrd="0" destOrd="0" presId="urn:microsoft.com/office/officeart/2005/8/layout/hList6"/>
    <dgm:cxn modelId="{56A76278-21F2-4F94-B00B-D94780BE8C5F}" type="presOf" srcId="{88BCA482-0EA2-E94F-B99B-5201B91B1260}" destId="{2A47BDEF-9344-46CA-9F97-82155164FDF3}" srcOrd="0" destOrd="0" presId="urn:microsoft.com/office/officeart/2005/8/layout/hList6"/>
    <dgm:cxn modelId="{AE17D47D-111C-6146-A188-D3CE61432C8C}" srcId="{88BCA482-0EA2-E94F-B99B-5201B91B1260}" destId="{704BAD02-A787-0447-BB0D-481D4507C8C8}" srcOrd="2" destOrd="0" parTransId="{AD88CD75-B6D1-0C4B-8C20-FDDE4D0E1EA6}" sibTransId="{0C1B6E9B-B541-9F4B-8EAE-AEACF541C3F8}"/>
    <dgm:cxn modelId="{BD5CC48A-613C-4720-B7BC-6E5799CA0CC3}" type="presOf" srcId="{704BAD02-A787-0447-BB0D-481D4507C8C8}" destId="{FA68B5A1-5E97-4EDA-96D8-7222C822C0E8}" srcOrd="0" destOrd="0" presId="urn:microsoft.com/office/officeart/2005/8/layout/hList6"/>
    <dgm:cxn modelId="{9773639A-22DE-4591-A381-C16CD74E3FCC}" type="presOf" srcId="{07D4D685-725F-42CB-86E1-4498848FCB73}" destId="{D494B04C-1807-4911-937E-4875D5777B1F}" srcOrd="0" destOrd="0" presId="urn:microsoft.com/office/officeart/2005/8/layout/hList6"/>
    <dgm:cxn modelId="{9501F9E1-4509-4A42-8579-0759F06EEF29}" srcId="{88BCA482-0EA2-E94F-B99B-5201B91B1260}" destId="{FE03CF6D-1DD0-47A6-939C-A3FA40C1E520}" srcOrd="1" destOrd="0" parTransId="{49C078C0-FE85-4000-8322-4C42FB93A27E}" sibTransId="{A0927C5E-1E4A-4569-9828-4E9536928644}"/>
    <dgm:cxn modelId="{B5CA2883-B669-47CC-8D53-3C2675F02F5B}" type="presParOf" srcId="{2A47BDEF-9344-46CA-9F97-82155164FDF3}" destId="{FA1CD7F3-F501-4D13-B0FB-A3DEF3CAB91B}" srcOrd="0" destOrd="0" presId="urn:microsoft.com/office/officeart/2005/8/layout/hList6"/>
    <dgm:cxn modelId="{E5B9B5B5-3C58-4972-9A27-3F110E19528B}" type="presParOf" srcId="{2A47BDEF-9344-46CA-9F97-82155164FDF3}" destId="{FC52735C-8DC1-4BD5-8807-AE7D2ABAFB1D}" srcOrd="1" destOrd="0" presId="urn:microsoft.com/office/officeart/2005/8/layout/hList6"/>
    <dgm:cxn modelId="{47639C3C-7004-4C36-932E-3618610E72A9}" type="presParOf" srcId="{2A47BDEF-9344-46CA-9F97-82155164FDF3}" destId="{2DE94795-3075-41F4-86AA-7AC3B45BCBF1}" srcOrd="2" destOrd="0" presId="urn:microsoft.com/office/officeart/2005/8/layout/hList6"/>
    <dgm:cxn modelId="{44DB67F0-9507-4DC7-ABA8-431DE916DC5C}" type="presParOf" srcId="{2A47BDEF-9344-46CA-9F97-82155164FDF3}" destId="{804B6472-C071-43B7-8771-5E81F1B077A9}" srcOrd="3" destOrd="0" presId="urn:microsoft.com/office/officeart/2005/8/layout/hList6"/>
    <dgm:cxn modelId="{3A847F23-AE50-422C-9073-52A7F21BA787}" type="presParOf" srcId="{2A47BDEF-9344-46CA-9F97-82155164FDF3}" destId="{FA68B5A1-5E97-4EDA-96D8-7222C822C0E8}" srcOrd="4" destOrd="0" presId="urn:microsoft.com/office/officeart/2005/8/layout/hList6"/>
    <dgm:cxn modelId="{53932905-2222-41DA-8FC1-E118B35AB606}" type="presParOf" srcId="{2A47BDEF-9344-46CA-9F97-82155164FDF3}" destId="{7A46F7A5-F41C-4B94-A847-C9DF50B55BCC}" srcOrd="5" destOrd="0" presId="urn:microsoft.com/office/officeart/2005/8/layout/hList6"/>
    <dgm:cxn modelId="{0B8C96E5-1E59-46BC-99AA-354986BB06F2}" type="presParOf" srcId="{2A47BDEF-9344-46CA-9F97-82155164FDF3}" destId="{B256F104-731B-4378-97BF-FE9B6B3C156E}" srcOrd="6" destOrd="0" presId="urn:microsoft.com/office/officeart/2005/8/layout/hList6"/>
    <dgm:cxn modelId="{19AA0314-5831-4CA4-8941-9F74EEA3F74C}" type="presParOf" srcId="{2A47BDEF-9344-46CA-9F97-82155164FDF3}" destId="{A6A3AF72-A38E-4544-90E1-883FF0ACBCA7}" srcOrd="7" destOrd="0" presId="urn:microsoft.com/office/officeart/2005/8/layout/hList6"/>
    <dgm:cxn modelId="{B1969532-35BE-44AE-8E75-F2F3A29B75B3}" type="presParOf" srcId="{2A47BDEF-9344-46CA-9F97-82155164FDF3}" destId="{604B5B13-9DDC-485B-879A-1A727EB021E7}" srcOrd="8" destOrd="0" presId="urn:microsoft.com/office/officeart/2005/8/layout/hList6"/>
    <dgm:cxn modelId="{921F9E10-2CE0-4BF2-8D65-08195B8929C3}" type="presParOf" srcId="{2A47BDEF-9344-46CA-9F97-82155164FDF3}" destId="{F0FC3736-5D51-4263-B413-EB8C7BED97B5}" srcOrd="9" destOrd="0" presId="urn:microsoft.com/office/officeart/2005/8/layout/hList6"/>
    <dgm:cxn modelId="{CB9E1725-1852-48FB-B012-F2C4C360A4C7}" type="presParOf" srcId="{2A47BDEF-9344-46CA-9F97-82155164FDF3}" destId="{D494B04C-1807-4911-937E-4875D5777B1F}" srcOrd="10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501F6D2-738F-9446-8B52-7260FABC6F7B}" type="doc">
      <dgm:prSet loTypeId="urn:microsoft.com/office/officeart/2005/8/layout/process4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C83896-97AD-EB41-9296-146A848F8E21}">
      <dgm:prSet/>
      <dgm:spPr/>
      <dgm:t>
        <a:bodyPr/>
        <a:lstStyle/>
        <a:p>
          <a:r>
            <a:rPr lang="en-US" dirty="0"/>
            <a:t>Determine average pricing in Texas by vehicle</a:t>
          </a:r>
        </a:p>
      </dgm:t>
    </dgm:pt>
    <dgm:pt modelId="{90D19418-63B8-2A42-AAF4-1706CB591D80}" type="parTrans" cxnId="{EF34C39F-34D6-474D-A10A-DED2CDDA02CD}">
      <dgm:prSet/>
      <dgm:spPr/>
      <dgm:t>
        <a:bodyPr/>
        <a:lstStyle/>
        <a:p>
          <a:endParaRPr lang="en-US"/>
        </a:p>
      </dgm:t>
    </dgm:pt>
    <dgm:pt modelId="{D89D59D0-F939-DB4E-8FFF-FD5B448D54AB}" type="sibTrans" cxnId="{EF34C39F-34D6-474D-A10A-DED2CDDA02CD}">
      <dgm:prSet/>
      <dgm:spPr/>
      <dgm:t>
        <a:bodyPr/>
        <a:lstStyle/>
        <a:p>
          <a:endParaRPr lang="en-US"/>
        </a:p>
      </dgm:t>
    </dgm:pt>
    <dgm:pt modelId="{416A6E1A-F161-D54A-A5D4-907ECEC9737B}">
      <dgm:prSet/>
      <dgm:spPr/>
      <dgm:t>
        <a:bodyPr/>
        <a:lstStyle/>
        <a:p>
          <a:r>
            <a:rPr lang="en-US" dirty="0"/>
            <a:t>Compare to national listings and calculate arbitrage spread  </a:t>
          </a:r>
        </a:p>
      </dgm:t>
    </dgm:pt>
    <dgm:pt modelId="{404E4F9C-33DB-C545-AD70-3FAE88FA98AD}" type="parTrans" cxnId="{823F6D0E-06A6-4745-B924-C203257E5287}">
      <dgm:prSet/>
      <dgm:spPr/>
      <dgm:t>
        <a:bodyPr/>
        <a:lstStyle/>
        <a:p>
          <a:endParaRPr lang="en-US"/>
        </a:p>
      </dgm:t>
    </dgm:pt>
    <dgm:pt modelId="{8176432F-6486-3148-8611-BA50318559C2}" type="sibTrans" cxnId="{823F6D0E-06A6-4745-B924-C203257E5287}">
      <dgm:prSet/>
      <dgm:spPr/>
      <dgm:t>
        <a:bodyPr/>
        <a:lstStyle/>
        <a:p>
          <a:endParaRPr lang="en-US"/>
        </a:p>
      </dgm:t>
    </dgm:pt>
    <dgm:pt modelId="{9CF9D6EA-3BAE-3141-A676-B0115A322F26}">
      <dgm:prSet/>
      <dgm:spPr/>
      <dgm:t>
        <a:bodyPr/>
        <a:lstStyle/>
        <a:p>
          <a:r>
            <a:rPr lang="en-US" dirty="0"/>
            <a:t>Perform general profitability analysis</a:t>
          </a:r>
        </a:p>
      </dgm:t>
    </dgm:pt>
    <dgm:pt modelId="{5617277F-026C-3247-B339-FABC35272DDF}" type="parTrans" cxnId="{173A0365-24B0-8341-B214-348DB948417A}">
      <dgm:prSet/>
      <dgm:spPr/>
      <dgm:t>
        <a:bodyPr/>
        <a:lstStyle/>
        <a:p>
          <a:endParaRPr lang="en-US"/>
        </a:p>
      </dgm:t>
    </dgm:pt>
    <dgm:pt modelId="{ACEA42AF-CEEF-B144-83D4-C2D3295DCFC6}" type="sibTrans" cxnId="{173A0365-24B0-8341-B214-348DB948417A}">
      <dgm:prSet/>
      <dgm:spPr/>
      <dgm:t>
        <a:bodyPr/>
        <a:lstStyle/>
        <a:p>
          <a:endParaRPr lang="en-US"/>
        </a:p>
      </dgm:t>
    </dgm:pt>
    <dgm:pt modelId="{58A65A46-472D-4A47-9583-A0ED5DDB5CFA}">
      <dgm:prSet/>
      <dgm:spPr/>
      <dgm:t>
        <a:bodyPr/>
        <a:lstStyle/>
        <a:p>
          <a:r>
            <a:rPr lang="en-US" dirty="0"/>
            <a:t>Calculate net profit after transaction/freight costs</a:t>
          </a:r>
        </a:p>
      </dgm:t>
    </dgm:pt>
    <dgm:pt modelId="{73B6E3C1-D6D9-4343-99EB-1A693FA0D5EF}" type="parTrans" cxnId="{4645ADEE-4575-394F-A587-B11CB3883280}">
      <dgm:prSet/>
      <dgm:spPr/>
      <dgm:t>
        <a:bodyPr/>
        <a:lstStyle/>
        <a:p>
          <a:endParaRPr lang="en-US"/>
        </a:p>
      </dgm:t>
    </dgm:pt>
    <dgm:pt modelId="{28E5BFB7-A261-DA46-A072-CC2F03002E0E}" type="sibTrans" cxnId="{4645ADEE-4575-394F-A587-B11CB3883280}">
      <dgm:prSet/>
      <dgm:spPr/>
      <dgm:t>
        <a:bodyPr/>
        <a:lstStyle/>
        <a:p>
          <a:endParaRPr lang="en-US"/>
        </a:p>
      </dgm:t>
    </dgm:pt>
    <dgm:pt modelId="{DE80D5E0-708B-F745-AD7F-90C4608EE171}">
      <dgm:prSet/>
      <dgm:spPr/>
      <dgm:t>
        <a:bodyPr/>
        <a:lstStyle/>
        <a:p>
          <a:r>
            <a:rPr lang="en-US" dirty="0"/>
            <a:t>Narrow focus by selecting 3 locations</a:t>
          </a:r>
        </a:p>
      </dgm:t>
    </dgm:pt>
    <dgm:pt modelId="{CB3B83BD-F1F3-EC4A-B117-043752A51F67}" type="parTrans" cxnId="{C675F1D3-0F14-1C47-91F3-3DF62977A40B}">
      <dgm:prSet/>
      <dgm:spPr/>
      <dgm:t>
        <a:bodyPr/>
        <a:lstStyle/>
        <a:p>
          <a:endParaRPr lang="en-US"/>
        </a:p>
      </dgm:t>
    </dgm:pt>
    <dgm:pt modelId="{44A6591A-3909-A645-9098-334CB955FBAC}" type="sibTrans" cxnId="{C675F1D3-0F14-1C47-91F3-3DF62977A40B}">
      <dgm:prSet/>
      <dgm:spPr/>
      <dgm:t>
        <a:bodyPr/>
        <a:lstStyle/>
        <a:p>
          <a:endParaRPr lang="en-US"/>
        </a:p>
      </dgm:t>
    </dgm:pt>
    <dgm:pt modelId="{CE54CCF4-EFE4-4377-A999-9A7267E9A0B1}">
      <dgm:prSet/>
      <dgm:spPr/>
      <dgm:t>
        <a:bodyPr/>
        <a:lstStyle/>
        <a:p>
          <a:r>
            <a:rPr lang="en-US" dirty="0"/>
            <a:t>Narrow focus by manufacturer</a:t>
          </a:r>
        </a:p>
      </dgm:t>
    </dgm:pt>
    <dgm:pt modelId="{E9BA11E5-19DA-4F9E-8E80-B6DBC305172D}" type="parTrans" cxnId="{DFEE5494-C396-41CC-8E20-B620DBA7F133}">
      <dgm:prSet/>
      <dgm:spPr/>
      <dgm:t>
        <a:bodyPr/>
        <a:lstStyle/>
        <a:p>
          <a:endParaRPr lang="en-US"/>
        </a:p>
      </dgm:t>
    </dgm:pt>
    <dgm:pt modelId="{0BD87999-B287-441B-801C-1B2406238632}" type="sibTrans" cxnId="{DFEE5494-C396-41CC-8E20-B620DBA7F133}">
      <dgm:prSet/>
      <dgm:spPr/>
      <dgm:t>
        <a:bodyPr/>
        <a:lstStyle/>
        <a:p>
          <a:endParaRPr lang="en-US"/>
        </a:p>
      </dgm:t>
    </dgm:pt>
    <dgm:pt modelId="{8EE17EBE-F374-4E02-8F9E-C303D2C4683D}" type="pres">
      <dgm:prSet presAssocID="{1501F6D2-738F-9446-8B52-7260FABC6F7B}" presName="Name0" presStyleCnt="0">
        <dgm:presLayoutVars>
          <dgm:dir/>
          <dgm:animLvl val="lvl"/>
          <dgm:resizeHandles val="exact"/>
        </dgm:presLayoutVars>
      </dgm:prSet>
      <dgm:spPr/>
    </dgm:pt>
    <dgm:pt modelId="{E22C1381-6EF1-4FE1-8FCF-EC93E9EFE61D}" type="pres">
      <dgm:prSet presAssocID="{CE54CCF4-EFE4-4377-A999-9A7267E9A0B1}" presName="boxAndChildren" presStyleCnt="0"/>
      <dgm:spPr/>
    </dgm:pt>
    <dgm:pt modelId="{D6E64482-BE84-4406-9B3D-BF18BC875B64}" type="pres">
      <dgm:prSet presAssocID="{CE54CCF4-EFE4-4377-A999-9A7267E9A0B1}" presName="parentTextBox" presStyleLbl="node1" presStyleIdx="0" presStyleCnt="6"/>
      <dgm:spPr/>
    </dgm:pt>
    <dgm:pt modelId="{CAF514AB-9500-4609-8B2E-150B1B3E1BAF}" type="pres">
      <dgm:prSet presAssocID="{44A6591A-3909-A645-9098-334CB955FBAC}" presName="sp" presStyleCnt="0"/>
      <dgm:spPr/>
    </dgm:pt>
    <dgm:pt modelId="{A7580576-6BE9-4241-95B0-FE58544F8DF0}" type="pres">
      <dgm:prSet presAssocID="{DE80D5E0-708B-F745-AD7F-90C4608EE171}" presName="arrowAndChildren" presStyleCnt="0"/>
      <dgm:spPr/>
    </dgm:pt>
    <dgm:pt modelId="{C2BABBB4-82CF-4C58-85BA-D0C5FF6BCE04}" type="pres">
      <dgm:prSet presAssocID="{DE80D5E0-708B-F745-AD7F-90C4608EE171}" presName="parentTextArrow" presStyleLbl="node1" presStyleIdx="1" presStyleCnt="6"/>
      <dgm:spPr/>
    </dgm:pt>
    <dgm:pt modelId="{B9554038-741E-49C0-81EC-252DCABC0A09}" type="pres">
      <dgm:prSet presAssocID="{ACEA42AF-CEEF-B144-83D4-C2D3295DCFC6}" presName="sp" presStyleCnt="0"/>
      <dgm:spPr/>
    </dgm:pt>
    <dgm:pt modelId="{EF680169-6C08-4F4F-B21F-2A4FEDEAA5EC}" type="pres">
      <dgm:prSet presAssocID="{9CF9D6EA-3BAE-3141-A676-B0115A322F26}" presName="arrowAndChildren" presStyleCnt="0"/>
      <dgm:spPr/>
    </dgm:pt>
    <dgm:pt modelId="{D446EEF3-06A8-4A98-8035-9A77CE3FEA21}" type="pres">
      <dgm:prSet presAssocID="{9CF9D6EA-3BAE-3141-A676-B0115A322F26}" presName="parentTextArrow" presStyleLbl="node1" presStyleIdx="2" presStyleCnt="6"/>
      <dgm:spPr/>
    </dgm:pt>
    <dgm:pt modelId="{AEE67F37-3F75-44B8-97D9-10250B980BA3}" type="pres">
      <dgm:prSet presAssocID="{28E5BFB7-A261-DA46-A072-CC2F03002E0E}" presName="sp" presStyleCnt="0"/>
      <dgm:spPr/>
    </dgm:pt>
    <dgm:pt modelId="{6B04491F-D28B-4C41-B260-1A106CD6F7B6}" type="pres">
      <dgm:prSet presAssocID="{58A65A46-472D-4A47-9583-A0ED5DDB5CFA}" presName="arrowAndChildren" presStyleCnt="0"/>
      <dgm:spPr/>
    </dgm:pt>
    <dgm:pt modelId="{C061DF43-BF1C-4770-AE8F-562DE178ABA2}" type="pres">
      <dgm:prSet presAssocID="{58A65A46-472D-4A47-9583-A0ED5DDB5CFA}" presName="parentTextArrow" presStyleLbl="node1" presStyleIdx="3" presStyleCnt="6"/>
      <dgm:spPr/>
    </dgm:pt>
    <dgm:pt modelId="{E9203CCD-EB56-4D7C-B9F6-96A30398B754}" type="pres">
      <dgm:prSet presAssocID="{8176432F-6486-3148-8611-BA50318559C2}" presName="sp" presStyleCnt="0"/>
      <dgm:spPr/>
    </dgm:pt>
    <dgm:pt modelId="{E55DCD02-7F9C-4710-A070-354D5C1A808B}" type="pres">
      <dgm:prSet presAssocID="{416A6E1A-F161-D54A-A5D4-907ECEC9737B}" presName="arrowAndChildren" presStyleCnt="0"/>
      <dgm:spPr/>
    </dgm:pt>
    <dgm:pt modelId="{7E0A8C21-A64E-436A-864B-22B1DD7317DE}" type="pres">
      <dgm:prSet presAssocID="{416A6E1A-F161-D54A-A5D4-907ECEC9737B}" presName="parentTextArrow" presStyleLbl="node1" presStyleIdx="4" presStyleCnt="6"/>
      <dgm:spPr/>
    </dgm:pt>
    <dgm:pt modelId="{D72392B3-24BC-4F0F-A778-55F80E52DFBA}" type="pres">
      <dgm:prSet presAssocID="{D89D59D0-F939-DB4E-8FFF-FD5B448D54AB}" presName="sp" presStyleCnt="0"/>
      <dgm:spPr/>
    </dgm:pt>
    <dgm:pt modelId="{2079E249-D292-4B81-9CCF-752F6E048B46}" type="pres">
      <dgm:prSet presAssocID="{21C83896-97AD-EB41-9296-146A848F8E21}" presName="arrowAndChildren" presStyleCnt="0"/>
      <dgm:spPr/>
    </dgm:pt>
    <dgm:pt modelId="{9F5E6319-4D18-4F48-ABA9-4D53E57D86D1}" type="pres">
      <dgm:prSet presAssocID="{21C83896-97AD-EB41-9296-146A848F8E21}" presName="parentTextArrow" presStyleLbl="node1" presStyleIdx="5" presStyleCnt="6"/>
      <dgm:spPr/>
    </dgm:pt>
  </dgm:ptLst>
  <dgm:cxnLst>
    <dgm:cxn modelId="{823F6D0E-06A6-4745-B924-C203257E5287}" srcId="{1501F6D2-738F-9446-8B52-7260FABC6F7B}" destId="{416A6E1A-F161-D54A-A5D4-907ECEC9737B}" srcOrd="1" destOrd="0" parTransId="{404E4F9C-33DB-C545-AD70-3FAE88FA98AD}" sibTransId="{8176432F-6486-3148-8611-BA50318559C2}"/>
    <dgm:cxn modelId="{147C7B29-A06C-4C7F-BAF2-46EEA8119CF4}" type="presOf" srcId="{416A6E1A-F161-D54A-A5D4-907ECEC9737B}" destId="{7E0A8C21-A64E-436A-864B-22B1DD7317DE}" srcOrd="0" destOrd="0" presId="urn:microsoft.com/office/officeart/2005/8/layout/process4"/>
    <dgm:cxn modelId="{BF90E32A-3637-44B9-9286-E9B141536B2E}" type="presOf" srcId="{58A65A46-472D-4A47-9583-A0ED5DDB5CFA}" destId="{C061DF43-BF1C-4770-AE8F-562DE178ABA2}" srcOrd="0" destOrd="0" presId="urn:microsoft.com/office/officeart/2005/8/layout/process4"/>
    <dgm:cxn modelId="{4D98BA5D-FC69-4B77-A053-6DE7F9AE9EBB}" type="presOf" srcId="{CE54CCF4-EFE4-4377-A999-9A7267E9A0B1}" destId="{D6E64482-BE84-4406-9B3D-BF18BC875B64}" srcOrd="0" destOrd="0" presId="urn:microsoft.com/office/officeart/2005/8/layout/process4"/>
    <dgm:cxn modelId="{173A0365-24B0-8341-B214-348DB948417A}" srcId="{1501F6D2-738F-9446-8B52-7260FABC6F7B}" destId="{9CF9D6EA-3BAE-3141-A676-B0115A322F26}" srcOrd="3" destOrd="0" parTransId="{5617277F-026C-3247-B339-FABC35272DDF}" sibTransId="{ACEA42AF-CEEF-B144-83D4-C2D3295DCFC6}"/>
    <dgm:cxn modelId="{FBD9A44A-5761-4D2B-BF8C-3DA44146A1A2}" type="presOf" srcId="{9CF9D6EA-3BAE-3141-A676-B0115A322F26}" destId="{D446EEF3-06A8-4A98-8035-9A77CE3FEA21}" srcOrd="0" destOrd="0" presId="urn:microsoft.com/office/officeart/2005/8/layout/process4"/>
    <dgm:cxn modelId="{1BE39F81-58BA-4C52-8499-DA0C7498E10F}" type="presOf" srcId="{21C83896-97AD-EB41-9296-146A848F8E21}" destId="{9F5E6319-4D18-4F48-ABA9-4D53E57D86D1}" srcOrd="0" destOrd="0" presId="urn:microsoft.com/office/officeart/2005/8/layout/process4"/>
    <dgm:cxn modelId="{DFEE5494-C396-41CC-8E20-B620DBA7F133}" srcId="{1501F6D2-738F-9446-8B52-7260FABC6F7B}" destId="{CE54CCF4-EFE4-4377-A999-9A7267E9A0B1}" srcOrd="5" destOrd="0" parTransId="{E9BA11E5-19DA-4F9E-8E80-B6DBC305172D}" sibTransId="{0BD87999-B287-441B-801C-1B2406238632}"/>
    <dgm:cxn modelId="{EF34C39F-34D6-474D-A10A-DED2CDDA02CD}" srcId="{1501F6D2-738F-9446-8B52-7260FABC6F7B}" destId="{21C83896-97AD-EB41-9296-146A848F8E21}" srcOrd="0" destOrd="0" parTransId="{90D19418-63B8-2A42-AAF4-1706CB591D80}" sibTransId="{D89D59D0-F939-DB4E-8FFF-FD5B448D54AB}"/>
    <dgm:cxn modelId="{7AECF3CB-1A8A-4492-8F6C-F9E9E3BEE4C2}" type="presOf" srcId="{1501F6D2-738F-9446-8B52-7260FABC6F7B}" destId="{8EE17EBE-F374-4E02-8F9E-C303D2C4683D}" srcOrd="0" destOrd="0" presId="urn:microsoft.com/office/officeart/2005/8/layout/process4"/>
    <dgm:cxn modelId="{C675F1D3-0F14-1C47-91F3-3DF62977A40B}" srcId="{1501F6D2-738F-9446-8B52-7260FABC6F7B}" destId="{DE80D5E0-708B-F745-AD7F-90C4608EE171}" srcOrd="4" destOrd="0" parTransId="{CB3B83BD-F1F3-EC4A-B117-043752A51F67}" sibTransId="{44A6591A-3909-A645-9098-334CB955FBAC}"/>
    <dgm:cxn modelId="{2E0798E6-1329-4A95-B055-5DCEA7B6F292}" type="presOf" srcId="{DE80D5E0-708B-F745-AD7F-90C4608EE171}" destId="{C2BABBB4-82CF-4C58-85BA-D0C5FF6BCE04}" srcOrd="0" destOrd="0" presId="urn:microsoft.com/office/officeart/2005/8/layout/process4"/>
    <dgm:cxn modelId="{4645ADEE-4575-394F-A587-B11CB3883280}" srcId="{1501F6D2-738F-9446-8B52-7260FABC6F7B}" destId="{58A65A46-472D-4A47-9583-A0ED5DDB5CFA}" srcOrd="2" destOrd="0" parTransId="{73B6E3C1-D6D9-4343-99EB-1A693FA0D5EF}" sibTransId="{28E5BFB7-A261-DA46-A072-CC2F03002E0E}"/>
    <dgm:cxn modelId="{F31BA4B3-8DE3-4FE2-898D-3A8696C2EF21}" type="presParOf" srcId="{8EE17EBE-F374-4E02-8F9E-C303D2C4683D}" destId="{E22C1381-6EF1-4FE1-8FCF-EC93E9EFE61D}" srcOrd="0" destOrd="0" presId="urn:microsoft.com/office/officeart/2005/8/layout/process4"/>
    <dgm:cxn modelId="{A11BE265-F546-4FFC-BFDC-569D2EC69E0F}" type="presParOf" srcId="{E22C1381-6EF1-4FE1-8FCF-EC93E9EFE61D}" destId="{D6E64482-BE84-4406-9B3D-BF18BC875B64}" srcOrd="0" destOrd="0" presId="urn:microsoft.com/office/officeart/2005/8/layout/process4"/>
    <dgm:cxn modelId="{2769BFB4-8350-4CAA-9922-B41A8B37CB5F}" type="presParOf" srcId="{8EE17EBE-F374-4E02-8F9E-C303D2C4683D}" destId="{CAF514AB-9500-4609-8B2E-150B1B3E1BAF}" srcOrd="1" destOrd="0" presId="urn:microsoft.com/office/officeart/2005/8/layout/process4"/>
    <dgm:cxn modelId="{E27BB222-A639-4B20-833E-98200E8F361C}" type="presParOf" srcId="{8EE17EBE-F374-4E02-8F9E-C303D2C4683D}" destId="{A7580576-6BE9-4241-95B0-FE58544F8DF0}" srcOrd="2" destOrd="0" presId="urn:microsoft.com/office/officeart/2005/8/layout/process4"/>
    <dgm:cxn modelId="{F2AA2FA0-41D7-42FC-94F0-FD77D45146AD}" type="presParOf" srcId="{A7580576-6BE9-4241-95B0-FE58544F8DF0}" destId="{C2BABBB4-82CF-4C58-85BA-D0C5FF6BCE04}" srcOrd="0" destOrd="0" presId="urn:microsoft.com/office/officeart/2005/8/layout/process4"/>
    <dgm:cxn modelId="{999551DE-036A-428C-A44B-ADA57AB7AF4F}" type="presParOf" srcId="{8EE17EBE-F374-4E02-8F9E-C303D2C4683D}" destId="{B9554038-741E-49C0-81EC-252DCABC0A09}" srcOrd="3" destOrd="0" presId="urn:microsoft.com/office/officeart/2005/8/layout/process4"/>
    <dgm:cxn modelId="{D03E6EAF-B57A-4E10-A828-FCAEFA45B6E7}" type="presParOf" srcId="{8EE17EBE-F374-4E02-8F9E-C303D2C4683D}" destId="{EF680169-6C08-4F4F-B21F-2A4FEDEAA5EC}" srcOrd="4" destOrd="0" presId="urn:microsoft.com/office/officeart/2005/8/layout/process4"/>
    <dgm:cxn modelId="{8B372E39-ED7C-436B-8100-5E7280CA3942}" type="presParOf" srcId="{EF680169-6C08-4F4F-B21F-2A4FEDEAA5EC}" destId="{D446EEF3-06A8-4A98-8035-9A77CE3FEA21}" srcOrd="0" destOrd="0" presId="urn:microsoft.com/office/officeart/2005/8/layout/process4"/>
    <dgm:cxn modelId="{6C6A30D5-DD55-4798-BF10-0DFD5512EFEC}" type="presParOf" srcId="{8EE17EBE-F374-4E02-8F9E-C303D2C4683D}" destId="{AEE67F37-3F75-44B8-97D9-10250B980BA3}" srcOrd="5" destOrd="0" presId="urn:microsoft.com/office/officeart/2005/8/layout/process4"/>
    <dgm:cxn modelId="{99CA7955-62E9-4F93-AFDF-00A7CA333815}" type="presParOf" srcId="{8EE17EBE-F374-4E02-8F9E-C303D2C4683D}" destId="{6B04491F-D28B-4C41-B260-1A106CD6F7B6}" srcOrd="6" destOrd="0" presId="urn:microsoft.com/office/officeart/2005/8/layout/process4"/>
    <dgm:cxn modelId="{489E1F7D-C48F-498A-9A62-C738AB7199DD}" type="presParOf" srcId="{6B04491F-D28B-4C41-B260-1A106CD6F7B6}" destId="{C061DF43-BF1C-4770-AE8F-562DE178ABA2}" srcOrd="0" destOrd="0" presId="urn:microsoft.com/office/officeart/2005/8/layout/process4"/>
    <dgm:cxn modelId="{2E2230D3-F916-4FB5-9A5A-5E05BBC3A929}" type="presParOf" srcId="{8EE17EBE-F374-4E02-8F9E-C303D2C4683D}" destId="{E9203CCD-EB56-4D7C-B9F6-96A30398B754}" srcOrd="7" destOrd="0" presId="urn:microsoft.com/office/officeart/2005/8/layout/process4"/>
    <dgm:cxn modelId="{BF4B370B-6A7B-49AC-96B1-9DEC047160F5}" type="presParOf" srcId="{8EE17EBE-F374-4E02-8F9E-C303D2C4683D}" destId="{E55DCD02-7F9C-4710-A070-354D5C1A808B}" srcOrd="8" destOrd="0" presId="urn:microsoft.com/office/officeart/2005/8/layout/process4"/>
    <dgm:cxn modelId="{9F305DAB-ACD5-4EAA-BF59-32CD8223FFB9}" type="presParOf" srcId="{E55DCD02-7F9C-4710-A070-354D5C1A808B}" destId="{7E0A8C21-A64E-436A-864B-22B1DD7317DE}" srcOrd="0" destOrd="0" presId="urn:microsoft.com/office/officeart/2005/8/layout/process4"/>
    <dgm:cxn modelId="{29C0DE8C-56E6-479B-9D3D-4BE0D90ACD24}" type="presParOf" srcId="{8EE17EBE-F374-4E02-8F9E-C303D2C4683D}" destId="{D72392B3-24BC-4F0F-A778-55F80E52DFBA}" srcOrd="9" destOrd="0" presId="urn:microsoft.com/office/officeart/2005/8/layout/process4"/>
    <dgm:cxn modelId="{FE1A9C82-111F-4A0C-924F-2BD4B74E9D44}" type="presParOf" srcId="{8EE17EBE-F374-4E02-8F9E-C303D2C4683D}" destId="{2079E249-D292-4B81-9CCF-752F6E048B46}" srcOrd="10" destOrd="0" presId="urn:microsoft.com/office/officeart/2005/8/layout/process4"/>
    <dgm:cxn modelId="{80D87B30-470F-4C2D-BBEA-E9E999541F71}" type="presParOf" srcId="{2079E249-D292-4B81-9CCF-752F6E048B46}" destId="{9F5E6319-4D18-4F48-ABA9-4D53E57D86D1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11EBE5-332F-411F-90A1-5FE0608F78C4}">
      <dsp:nvSpPr>
        <dsp:cNvPr id="0" name=""/>
        <dsp:cNvSpPr/>
      </dsp:nvSpPr>
      <dsp:spPr>
        <a:xfrm>
          <a:off x="5520" y="1337343"/>
          <a:ext cx="1711359" cy="14945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Client Requirements &amp; Assumptions</a:t>
          </a:r>
        </a:p>
      </dsp:txBody>
      <dsp:txXfrm>
        <a:off x="49295" y="1381118"/>
        <a:ext cx="1623809" cy="1407048"/>
      </dsp:txXfrm>
    </dsp:sp>
    <dsp:sp modelId="{DD94CC66-F621-4145-9EA5-758182C0A533}">
      <dsp:nvSpPr>
        <dsp:cNvPr id="0" name=""/>
        <dsp:cNvSpPr/>
      </dsp:nvSpPr>
      <dsp:spPr>
        <a:xfrm>
          <a:off x="1888016" y="1872433"/>
          <a:ext cx="362808" cy="42441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shade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1</a:t>
          </a:r>
        </a:p>
      </dsp:txBody>
      <dsp:txXfrm>
        <a:off x="1888016" y="1957316"/>
        <a:ext cx="253966" cy="254651"/>
      </dsp:txXfrm>
    </dsp:sp>
    <dsp:sp modelId="{7B250956-7206-44B2-B5EC-11EA5C3BEF3C}">
      <dsp:nvSpPr>
        <dsp:cNvPr id="0" name=""/>
        <dsp:cNvSpPr/>
      </dsp:nvSpPr>
      <dsp:spPr>
        <a:xfrm>
          <a:off x="2401423" y="1337343"/>
          <a:ext cx="1711359" cy="14945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50000"/>
                <a:hueOff val="160997"/>
                <a:satOff val="-3921"/>
                <a:lumOff val="171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160997"/>
                <a:satOff val="-3921"/>
                <a:lumOff val="171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160997"/>
                <a:satOff val="-3921"/>
                <a:lumOff val="171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Collect data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- Craigslist as data source</a:t>
          </a:r>
          <a:r>
            <a:rPr lang="en-US" sz="1200" kern="1200" baseline="30000" dirty="0"/>
            <a:t>1</a:t>
          </a:r>
        </a:p>
      </dsp:txBody>
      <dsp:txXfrm>
        <a:off x="2445198" y="1381118"/>
        <a:ext cx="1623809" cy="1407048"/>
      </dsp:txXfrm>
    </dsp:sp>
    <dsp:sp modelId="{3409D3A4-DD8B-41ED-A85E-E69AC16AAFAF}">
      <dsp:nvSpPr>
        <dsp:cNvPr id="0" name=""/>
        <dsp:cNvSpPr/>
      </dsp:nvSpPr>
      <dsp:spPr>
        <a:xfrm>
          <a:off x="4283919" y="1872433"/>
          <a:ext cx="362808" cy="42441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shade val="90000"/>
                <a:hueOff val="207713"/>
                <a:satOff val="-4436"/>
                <a:lumOff val="165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90000"/>
                <a:hueOff val="207713"/>
                <a:satOff val="-4436"/>
                <a:lumOff val="165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90000"/>
                <a:hueOff val="207713"/>
                <a:satOff val="-4436"/>
                <a:lumOff val="165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2</a:t>
          </a:r>
        </a:p>
      </dsp:txBody>
      <dsp:txXfrm>
        <a:off x="4283919" y="1957316"/>
        <a:ext cx="253966" cy="254651"/>
      </dsp:txXfrm>
    </dsp:sp>
    <dsp:sp modelId="{44864BFC-510B-46AD-B3FB-80E6CD78E6A9}">
      <dsp:nvSpPr>
        <dsp:cNvPr id="0" name=""/>
        <dsp:cNvSpPr/>
      </dsp:nvSpPr>
      <dsp:spPr>
        <a:xfrm>
          <a:off x="4797327" y="1337343"/>
          <a:ext cx="1711359" cy="14945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50000"/>
                <a:hueOff val="321995"/>
                <a:satOff val="-7842"/>
                <a:lumOff val="3431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321995"/>
                <a:satOff val="-7842"/>
                <a:lumOff val="3431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321995"/>
                <a:satOff val="-7842"/>
                <a:lumOff val="3431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Prepare data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- Utilize </a:t>
          </a:r>
          <a:r>
            <a:rPr lang="en-US" sz="1200" kern="1200" dirty="0" err="1"/>
            <a:t>Jupyter</a:t>
          </a:r>
          <a:r>
            <a:rPr lang="en-US" sz="1200" kern="1200" dirty="0"/>
            <a:t> lab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- Clean &amp; filter data for client requirements</a:t>
          </a:r>
        </a:p>
      </dsp:txBody>
      <dsp:txXfrm>
        <a:off x="4841102" y="1381118"/>
        <a:ext cx="1623809" cy="1407048"/>
      </dsp:txXfrm>
    </dsp:sp>
    <dsp:sp modelId="{FAE04064-7E7A-4C7B-A78F-C6995DEE3E91}">
      <dsp:nvSpPr>
        <dsp:cNvPr id="0" name=""/>
        <dsp:cNvSpPr/>
      </dsp:nvSpPr>
      <dsp:spPr>
        <a:xfrm>
          <a:off x="6679822" y="1872433"/>
          <a:ext cx="362808" cy="42441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shade val="90000"/>
                <a:hueOff val="415426"/>
                <a:satOff val="-8871"/>
                <a:lumOff val="331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90000"/>
                <a:hueOff val="415426"/>
                <a:satOff val="-8871"/>
                <a:lumOff val="331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90000"/>
                <a:hueOff val="415426"/>
                <a:satOff val="-8871"/>
                <a:lumOff val="331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3</a:t>
          </a:r>
        </a:p>
      </dsp:txBody>
      <dsp:txXfrm>
        <a:off x="6679822" y="1957316"/>
        <a:ext cx="253966" cy="254651"/>
      </dsp:txXfrm>
    </dsp:sp>
    <dsp:sp modelId="{42F8BFA1-4AC7-4514-A866-866E556B989C}">
      <dsp:nvSpPr>
        <dsp:cNvPr id="0" name=""/>
        <dsp:cNvSpPr/>
      </dsp:nvSpPr>
      <dsp:spPr>
        <a:xfrm>
          <a:off x="7193230" y="1337343"/>
          <a:ext cx="1711359" cy="14945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50000"/>
                <a:hueOff val="321995"/>
                <a:satOff val="-7842"/>
                <a:lumOff val="3431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321995"/>
                <a:satOff val="-7842"/>
                <a:lumOff val="3431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321995"/>
                <a:satOff val="-7842"/>
                <a:lumOff val="3431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Analyze data</a:t>
          </a:r>
          <a:endParaRPr lang="en-US" sz="1200" kern="1200" dirty="0"/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1) Profitability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2) Narrow focus by location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3) Narrow focus by manufacturer</a:t>
          </a:r>
        </a:p>
      </dsp:txBody>
      <dsp:txXfrm>
        <a:off x="7237005" y="1381118"/>
        <a:ext cx="1623809" cy="1407048"/>
      </dsp:txXfrm>
    </dsp:sp>
    <dsp:sp modelId="{C7D0033B-F8EE-4BC7-931D-3625FA5FCED8}">
      <dsp:nvSpPr>
        <dsp:cNvPr id="0" name=""/>
        <dsp:cNvSpPr/>
      </dsp:nvSpPr>
      <dsp:spPr>
        <a:xfrm>
          <a:off x="9075726" y="1872433"/>
          <a:ext cx="362808" cy="42441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shade val="90000"/>
                <a:hueOff val="207713"/>
                <a:satOff val="-4436"/>
                <a:lumOff val="165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90000"/>
                <a:hueOff val="207713"/>
                <a:satOff val="-4436"/>
                <a:lumOff val="165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90000"/>
                <a:hueOff val="207713"/>
                <a:satOff val="-4436"/>
                <a:lumOff val="165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4</a:t>
          </a:r>
        </a:p>
      </dsp:txBody>
      <dsp:txXfrm>
        <a:off x="9075726" y="1957316"/>
        <a:ext cx="253966" cy="254651"/>
      </dsp:txXfrm>
    </dsp:sp>
    <dsp:sp modelId="{D1226B0C-CA5D-4DB4-A3A0-686E8091A3C6}">
      <dsp:nvSpPr>
        <dsp:cNvPr id="0" name=""/>
        <dsp:cNvSpPr/>
      </dsp:nvSpPr>
      <dsp:spPr>
        <a:xfrm>
          <a:off x="9589133" y="1337343"/>
          <a:ext cx="1711359" cy="14945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shade val="50000"/>
                <a:hueOff val="160997"/>
                <a:satOff val="-3921"/>
                <a:lumOff val="1715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160997"/>
                <a:satOff val="-3921"/>
                <a:lumOff val="1715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160997"/>
                <a:satOff val="-3921"/>
                <a:lumOff val="1715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Deliver Findings &amp; Recommendations</a:t>
          </a:r>
        </a:p>
      </dsp:txBody>
      <dsp:txXfrm>
        <a:off x="9632908" y="1381118"/>
        <a:ext cx="1623809" cy="14070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1A1587-955E-1B41-AB3E-2008EACD4562}">
      <dsp:nvSpPr>
        <dsp:cNvPr id="0" name=""/>
        <dsp:cNvSpPr/>
      </dsp:nvSpPr>
      <dsp:spPr>
        <a:xfrm>
          <a:off x="55" y="287108"/>
          <a:ext cx="5293206" cy="777600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Client requirements</a:t>
          </a:r>
        </a:p>
      </dsp:txBody>
      <dsp:txXfrm>
        <a:off x="55" y="287108"/>
        <a:ext cx="5293206" cy="777600"/>
      </dsp:txXfrm>
    </dsp:sp>
    <dsp:sp modelId="{69C691D9-7196-984E-A6DF-517AE5CB761C}">
      <dsp:nvSpPr>
        <dsp:cNvPr id="0" name=""/>
        <dsp:cNvSpPr/>
      </dsp:nvSpPr>
      <dsp:spPr>
        <a:xfrm>
          <a:off x="55" y="1064708"/>
          <a:ext cx="5293206" cy="32425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sz="2700" kern="1200" dirty="0"/>
            <a:t>Year 2015 &amp; newer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sz="2700" kern="1200" dirty="0"/>
            <a:t>Work truck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sz="2700" kern="1200" dirty="0"/>
            <a:t>Clean title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sz="2700" kern="1200" dirty="0"/>
            <a:t>“Good” to “Excellent” condition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sz="2700" kern="1200" dirty="0"/>
            <a:t>Excludes HI &amp; AK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tx1"/>
            </a:buClr>
            <a:buFont typeface="Arial" panose="020B0604020202020204" pitchFamily="34" charset="0"/>
            <a:buChar char="•"/>
          </a:pPr>
          <a:r>
            <a:rPr lang="en-US" sz="2700" kern="1200" dirty="0"/>
            <a:t>Max odometer reading 75k</a:t>
          </a:r>
        </a:p>
      </dsp:txBody>
      <dsp:txXfrm>
        <a:off x="55" y="1064708"/>
        <a:ext cx="5293206" cy="3242531"/>
      </dsp:txXfrm>
    </dsp:sp>
    <dsp:sp modelId="{296406F5-B6CC-CD49-98B0-ECA0B21140D1}">
      <dsp:nvSpPr>
        <dsp:cNvPr id="0" name=""/>
        <dsp:cNvSpPr/>
      </dsp:nvSpPr>
      <dsp:spPr>
        <a:xfrm>
          <a:off x="6034310" y="287108"/>
          <a:ext cx="5293206" cy="777600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09728" rIns="192024" bIns="109728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Assumptions</a:t>
          </a:r>
        </a:p>
      </dsp:txBody>
      <dsp:txXfrm>
        <a:off x="6034310" y="287108"/>
        <a:ext cx="5293206" cy="777600"/>
      </dsp:txXfrm>
    </dsp:sp>
    <dsp:sp modelId="{C9414560-1644-6B46-8DC3-10CEF166ACBC}">
      <dsp:nvSpPr>
        <dsp:cNvPr id="0" name=""/>
        <dsp:cNvSpPr/>
      </dsp:nvSpPr>
      <dsp:spPr>
        <a:xfrm>
          <a:off x="6034310" y="1064708"/>
          <a:ext cx="5293206" cy="324253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4018" tIns="144018" rIns="192024" bIns="216027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Pricing data from Craigslist is indicative of current market value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Truck demand in Texas is greater than demand in rest of US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Freight/Transaction costs = $2,099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Taxes excluded</a:t>
          </a:r>
        </a:p>
      </dsp:txBody>
      <dsp:txXfrm>
        <a:off x="6034310" y="1064708"/>
        <a:ext cx="5293206" cy="324253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33C7C-18B0-744E-889F-AC7883F103D3}">
      <dsp:nvSpPr>
        <dsp:cNvPr id="0" name=""/>
        <dsp:cNvSpPr/>
      </dsp:nvSpPr>
      <dsp:spPr>
        <a:xfrm>
          <a:off x="176824" y="1481947"/>
          <a:ext cx="2569508" cy="846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Data Collection</a:t>
          </a:r>
        </a:p>
      </dsp:txBody>
      <dsp:txXfrm>
        <a:off x="176824" y="1481947"/>
        <a:ext cx="2569508" cy="846769"/>
      </dsp:txXfrm>
    </dsp:sp>
    <dsp:sp modelId="{CD7593C9-91FB-184C-9C4C-1F279F61ACDC}">
      <dsp:nvSpPr>
        <dsp:cNvPr id="0" name=""/>
        <dsp:cNvSpPr/>
      </dsp:nvSpPr>
      <dsp:spPr>
        <a:xfrm>
          <a:off x="173905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00C4C2-0B87-8147-9873-DA6963C5778B}">
      <dsp:nvSpPr>
        <dsp:cNvPr id="0" name=""/>
        <dsp:cNvSpPr/>
      </dsp:nvSpPr>
      <dsp:spPr>
        <a:xfrm>
          <a:off x="316979" y="93826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5C7CB-4F4B-374D-982C-7A93BD23A086}">
      <dsp:nvSpPr>
        <dsp:cNvPr id="0" name=""/>
        <dsp:cNvSpPr/>
      </dsp:nvSpPr>
      <dsp:spPr>
        <a:xfrm>
          <a:off x="660359" y="995493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1D5732-913E-2D43-AA87-9D6C8A614DCF}">
      <dsp:nvSpPr>
        <dsp:cNvPr id="0" name=""/>
        <dsp:cNvSpPr/>
      </dsp:nvSpPr>
      <dsp:spPr>
        <a:xfrm>
          <a:off x="946509" y="68072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143EB8-F0FC-8544-8EFF-B62F17A7C4B0}">
      <dsp:nvSpPr>
        <dsp:cNvPr id="0" name=""/>
        <dsp:cNvSpPr/>
      </dsp:nvSpPr>
      <dsp:spPr>
        <a:xfrm>
          <a:off x="1318504" y="56626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1C408-E4DD-8A43-9E52-780A45F0C563}">
      <dsp:nvSpPr>
        <dsp:cNvPr id="0" name=""/>
        <dsp:cNvSpPr/>
      </dsp:nvSpPr>
      <dsp:spPr>
        <a:xfrm>
          <a:off x="1776343" y="76657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FEBB49-3131-8342-B05D-BA4D8DB666E1}">
      <dsp:nvSpPr>
        <dsp:cNvPr id="0" name=""/>
        <dsp:cNvSpPr/>
      </dsp:nvSpPr>
      <dsp:spPr>
        <a:xfrm>
          <a:off x="2062493" y="909648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4D629C-08D5-8446-8A87-87D985B3B761}">
      <dsp:nvSpPr>
        <dsp:cNvPr id="0" name=""/>
        <dsp:cNvSpPr/>
      </dsp:nvSpPr>
      <dsp:spPr>
        <a:xfrm>
          <a:off x="2463103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C51452-9E2F-D140-A24A-11A9FCB647B5}">
      <dsp:nvSpPr>
        <dsp:cNvPr id="0" name=""/>
        <dsp:cNvSpPr/>
      </dsp:nvSpPr>
      <dsp:spPr>
        <a:xfrm>
          <a:off x="2634793" y="1539177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136114-5B29-EA44-9F25-EE57E745CA44}">
      <dsp:nvSpPr>
        <dsp:cNvPr id="0" name=""/>
        <dsp:cNvSpPr/>
      </dsp:nvSpPr>
      <dsp:spPr>
        <a:xfrm>
          <a:off x="1146814" y="938263"/>
          <a:ext cx="525581" cy="5255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6B271-2AFA-704F-89FD-7F39A1AEDF36}">
      <dsp:nvSpPr>
        <dsp:cNvPr id="0" name=""/>
        <dsp:cNvSpPr/>
      </dsp:nvSpPr>
      <dsp:spPr>
        <a:xfrm>
          <a:off x="30830" y="2025632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69242E-1F21-324F-93E2-53EA3AFBCC63}">
      <dsp:nvSpPr>
        <dsp:cNvPr id="0" name=""/>
        <dsp:cNvSpPr/>
      </dsp:nvSpPr>
      <dsp:spPr>
        <a:xfrm>
          <a:off x="202520" y="228316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0A9F5-BA67-4D41-8F71-751A926960BC}">
      <dsp:nvSpPr>
        <dsp:cNvPr id="0" name=""/>
        <dsp:cNvSpPr/>
      </dsp:nvSpPr>
      <dsp:spPr>
        <a:xfrm>
          <a:off x="631744" y="251208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FF21F-9D64-274E-AC62-95D14E616420}">
      <dsp:nvSpPr>
        <dsp:cNvPr id="0" name=""/>
        <dsp:cNvSpPr/>
      </dsp:nvSpPr>
      <dsp:spPr>
        <a:xfrm>
          <a:off x="1232659" y="2884081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06D75F-D94E-0145-8CEF-E6E1605B2A49}">
      <dsp:nvSpPr>
        <dsp:cNvPr id="0" name=""/>
        <dsp:cNvSpPr/>
      </dsp:nvSpPr>
      <dsp:spPr>
        <a:xfrm>
          <a:off x="1347119" y="251208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A37D2-6127-6940-828F-82F245A19347}">
      <dsp:nvSpPr>
        <dsp:cNvPr id="0" name=""/>
        <dsp:cNvSpPr/>
      </dsp:nvSpPr>
      <dsp:spPr>
        <a:xfrm>
          <a:off x="1633268" y="2912696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CBC003-CAD5-7347-B84F-497C5F2C9EA6}">
      <dsp:nvSpPr>
        <dsp:cNvPr id="0" name=""/>
        <dsp:cNvSpPr/>
      </dsp:nvSpPr>
      <dsp:spPr>
        <a:xfrm>
          <a:off x="1890803" y="245485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9D665B-DA51-1D44-9F69-DCBF2328A472}">
      <dsp:nvSpPr>
        <dsp:cNvPr id="0" name=""/>
        <dsp:cNvSpPr/>
      </dsp:nvSpPr>
      <dsp:spPr>
        <a:xfrm>
          <a:off x="2520333" y="234039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234C6-4378-CF49-A79E-3AFFF66C5C24}">
      <dsp:nvSpPr>
        <dsp:cNvPr id="0" name=""/>
        <dsp:cNvSpPr/>
      </dsp:nvSpPr>
      <dsp:spPr>
        <a:xfrm>
          <a:off x="2841521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A47C80-CCE4-0446-A470-D890674A60AC}">
      <dsp:nvSpPr>
        <dsp:cNvPr id="0" name=""/>
        <dsp:cNvSpPr/>
      </dsp:nvSpPr>
      <dsp:spPr>
        <a:xfrm>
          <a:off x="3784806" y="995891"/>
          <a:ext cx="2572595" cy="1800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Exploration</a:t>
          </a:r>
        </a:p>
      </dsp:txBody>
      <dsp:txXfrm>
        <a:off x="3784806" y="995891"/>
        <a:ext cx="2572595" cy="1800816"/>
      </dsp:txXfrm>
    </dsp:sp>
    <dsp:sp modelId="{BB0F87CA-CF4F-AE40-812B-D21097E0C889}">
      <dsp:nvSpPr>
        <dsp:cNvPr id="0" name=""/>
        <dsp:cNvSpPr/>
      </dsp:nvSpPr>
      <dsp:spPr>
        <a:xfrm>
          <a:off x="6357402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FEA2C-A16B-B44D-AC67-6A6F0BE74AD1}">
      <dsp:nvSpPr>
        <dsp:cNvPr id="0" name=""/>
        <dsp:cNvSpPr/>
      </dsp:nvSpPr>
      <dsp:spPr>
        <a:xfrm>
          <a:off x="7403590" y="846192"/>
          <a:ext cx="2186706" cy="21867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Cleanup</a:t>
          </a:r>
        </a:p>
      </dsp:txBody>
      <dsp:txXfrm>
        <a:off x="7723826" y="1166428"/>
        <a:ext cx="1546234" cy="15462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1CD7F3-F501-4D13-B0FB-A3DEF3CAB91B}">
      <dsp:nvSpPr>
        <dsp:cNvPr id="0" name=""/>
        <dsp:cNvSpPr/>
      </dsp:nvSpPr>
      <dsp:spPr>
        <a:xfrm rot="16200000">
          <a:off x="-1075757" y="1079615"/>
          <a:ext cx="3683358" cy="1524127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99061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Import dataset into </a:t>
          </a:r>
          <a:r>
            <a:rPr lang="en-US" sz="1600" kern="1200" dirty="0" err="1"/>
            <a:t>Jupyter</a:t>
          </a:r>
          <a:r>
            <a:rPr lang="en-US" sz="1600" kern="1200" dirty="0"/>
            <a:t> Lab for data manipulation</a:t>
          </a:r>
        </a:p>
      </dsp:txBody>
      <dsp:txXfrm rot="5400000">
        <a:off x="3858" y="736672"/>
        <a:ext cx="1524127" cy="2210014"/>
      </dsp:txXfrm>
    </dsp:sp>
    <dsp:sp modelId="{2DE94795-3075-41F4-86AA-7AC3B45BCBF1}">
      <dsp:nvSpPr>
        <dsp:cNvPr id="0" name=""/>
        <dsp:cNvSpPr/>
      </dsp:nvSpPr>
      <dsp:spPr>
        <a:xfrm rot="16200000">
          <a:off x="562680" y="1079615"/>
          <a:ext cx="3683358" cy="1524127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99061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Drop `</a:t>
          </a:r>
          <a:r>
            <a:rPr lang="en-US" sz="1600" kern="1200" dirty="0" err="1"/>
            <a:t>NaN</a:t>
          </a:r>
          <a:r>
            <a:rPr lang="en-US" sz="1600" kern="1200" dirty="0"/>
            <a:t>`, or missing, values in the </a:t>
          </a:r>
          <a:r>
            <a:rPr lang="en-US" sz="1600" kern="1200" dirty="0" err="1"/>
            <a:t>DataFrame</a:t>
          </a:r>
          <a:r>
            <a:rPr lang="en-US" sz="1600" kern="1200" dirty="0"/>
            <a:t>.</a:t>
          </a:r>
        </a:p>
      </dsp:txBody>
      <dsp:txXfrm rot="5400000">
        <a:off x="1642295" y="736672"/>
        <a:ext cx="1524127" cy="2210014"/>
      </dsp:txXfrm>
    </dsp:sp>
    <dsp:sp modelId="{FA68B5A1-5E97-4EDA-96D8-7222C822C0E8}">
      <dsp:nvSpPr>
        <dsp:cNvPr id="0" name=""/>
        <dsp:cNvSpPr/>
      </dsp:nvSpPr>
      <dsp:spPr>
        <a:xfrm rot="16200000">
          <a:off x="2201117" y="1079615"/>
          <a:ext cx="3683358" cy="1524127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99061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Review the data for duplicated values, and drop them if necessary.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 rot="5400000">
        <a:off x="3280732" y="736672"/>
        <a:ext cx="1524127" cy="2210014"/>
      </dsp:txXfrm>
    </dsp:sp>
    <dsp:sp modelId="{B256F104-731B-4378-97BF-FE9B6B3C156E}">
      <dsp:nvSpPr>
        <dsp:cNvPr id="0" name=""/>
        <dsp:cNvSpPr/>
      </dsp:nvSpPr>
      <dsp:spPr>
        <a:xfrm rot="16200000">
          <a:off x="3839555" y="1079615"/>
          <a:ext cx="3683358" cy="1524127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99061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Convert columns that appear to be numerical values to the data type of a float or integer.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</dsp:txBody>
      <dsp:txXfrm rot="5400000">
        <a:off x="4919170" y="736672"/>
        <a:ext cx="1524127" cy="2210014"/>
      </dsp:txXfrm>
    </dsp:sp>
    <dsp:sp modelId="{604B5B13-9DDC-485B-879A-1A727EB021E7}">
      <dsp:nvSpPr>
        <dsp:cNvPr id="0" name=""/>
        <dsp:cNvSpPr/>
      </dsp:nvSpPr>
      <dsp:spPr>
        <a:xfrm rot="16200000">
          <a:off x="5477992" y="1079615"/>
          <a:ext cx="3683358" cy="1524127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99061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Drop unnecessary columns.</a:t>
          </a:r>
        </a:p>
      </dsp:txBody>
      <dsp:txXfrm rot="5400000">
        <a:off x="6557607" y="736672"/>
        <a:ext cx="1524127" cy="2210014"/>
      </dsp:txXfrm>
    </dsp:sp>
    <dsp:sp modelId="{D494B04C-1807-4911-937E-4875D5777B1F}">
      <dsp:nvSpPr>
        <dsp:cNvPr id="0" name=""/>
        <dsp:cNvSpPr/>
      </dsp:nvSpPr>
      <dsp:spPr>
        <a:xfrm rot="16200000">
          <a:off x="7116430" y="1079615"/>
          <a:ext cx="3683358" cy="1524127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0" rIns="99061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Create a unique ‘description’ identifier by concatenating columns: year, make, model.</a:t>
          </a:r>
        </a:p>
      </dsp:txBody>
      <dsp:txXfrm rot="5400000">
        <a:off x="8196045" y="736672"/>
        <a:ext cx="1524127" cy="221001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E64482-BE84-4406-9B3D-BF18BC875B64}">
      <dsp:nvSpPr>
        <dsp:cNvPr id="0" name=""/>
        <dsp:cNvSpPr/>
      </dsp:nvSpPr>
      <dsp:spPr>
        <a:xfrm>
          <a:off x="0" y="3770679"/>
          <a:ext cx="10347485" cy="4948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Narrow focus by manufacturer</a:t>
          </a:r>
        </a:p>
      </dsp:txBody>
      <dsp:txXfrm>
        <a:off x="0" y="3770679"/>
        <a:ext cx="10347485" cy="494899"/>
      </dsp:txXfrm>
    </dsp:sp>
    <dsp:sp modelId="{C2BABBB4-82CF-4C58-85BA-D0C5FF6BCE04}">
      <dsp:nvSpPr>
        <dsp:cNvPr id="0" name=""/>
        <dsp:cNvSpPr/>
      </dsp:nvSpPr>
      <dsp:spPr>
        <a:xfrm rot="10800000">
          <a:off x="0" y="3016947"/>
          <a:ext cx="10347485" cy="761155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Narrow focus by selecting 3 locations</a:t>
          </a:r>
        </a:p>
      </dsp:txBody>
      <dsp:txXfrm rot="10800000">
        <a:off x="0" y="3016947"/>
        <a:ext cx="10347485" cy="494576"/>
      </dsp:txXfrm>
    </dsp:sp>
    <dsp:sp modelId="{D446EEF3-06A8-4A98-8035-9A77CE3FEA21}">
      <dsp:nvSpPr>
        <dsp:cNvPr id="0" name=""/>
        <dsp:cNvSpPr/>
      </dsp:nvSpPr>
      <dsp:spPr>
        <a:xfrm rot="10800000">
          <a:off x="0" y="2263215"/>
          <a:ext cx="10347485" cy="761155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Perform general profitability analysis</a:t>
          </a:r>
        </a:p>
      </dsp:txBody>
      <dsp:txXfrm rot="10800000">
        <a:off x="0" y="2263215"/>
        <a:ext cx="10347485" cy="494576"/>
      </dsp:txXfrm>
    </dsp:sp>
    <dsp:sp modelId="{C061DF43-BF1C-4770-AE8F-562DE178ABA2}">
      <dsp:nvSpPr>
        <dsp:cNvPr id="0" name=""/>
        <dsp:cNvSpPr/>
      </dsp:nvSpPr>
      <dsp:spPr>
        <a:xfrm rot="10800000">
          <a:off x="0" y="1509483"/>
          <a:ext cx="10347485" cy="761155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Calculate net profit after transaction/freight costs</a:t>
          </a:r>
        </a:p>
      </dsp:txBody>
      <dsp:txXfrm rot="10800000">
        <a:off x="0" y="1509483"/>
        <a:ext cx="10347485" cy="494576"/>
      </dsp:txXfrm>
    </dsp:sp>
    <dsp:sp modelId="{7E0A8C21-A64E-436A-864B-22B1DD7317DE}">
      <dsp:nvSpPr>
        <dsp:cNvPr id="0" name=""/>
        <dsp:cNvSpPr/>
      </dsp:nvSpPr>
      <dsp:spPr>
        <a:xfrm rot="10800000">
          <a:off x="0" y="755750"/>
          <a:ext cx="10347485" cy="761155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Compare to national listings and calculate arbitrage spread  </a:t>
          </a:r>
        </a:p>
      </dsp:txBody>
      <dsp:txXfrm rot="10800000">
        <a:off x="0" y="755750"/>
        <a:ext cx="10347485" cy="494576"/>
      </dsp:txXfrm>
    </dsp:sp>
    <dsp:sp modelId="{9F5E6319-4D18-4F48-ABA9-4D53E57D86D1}">
      <dsp:nvSpPr>
        <dsp:cNvPr id="0" name=""/>
        <dsp:cNvSpPr/>
      </dsp:nvSpPr>
      <dsp:spPr>
        <a:xfrm rot="10800000">
          <a:off x="0" y="2018"/>
          <a:ext cx="10347485" cy="761155"/>
        </a:xfrm>
        <a:prstGeom prst="upArrowCallou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Determine average pricing in Texas by vehicle</a:t>
          </a:r>
        </a:p>
      </dsp:txBody>
      <dsp:txXfrm rot="10800000">
        <a:off x="0" y="2018"/>
        <a:ext cx="10347485" cy="4945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8C271A-A361-4044-AEFD-F439ABD0E977}" type="datetimeFigureOut">
              <a:rPr lang="en-US" smtClean="0"/>
              <a:t>2/16/2022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A42C1-CAE9-1D48-A620-32BB3D1404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816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325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Label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Insert stat pic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30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 hover box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80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Insert new scatter net profit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36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586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4031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8024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251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6939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  <a:p>
            <a:r>
              <a:rPr lang="en-US" dirty="0"/>
              <a:t>Jas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9067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02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392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755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1141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77972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869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5487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119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482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45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Cite 599 https://</a:t>
            </a:r>
            <a:r>
              <a:rPr lang="en-US" dirty="0" err="1"/>
              <a:t>worldpopulationreview.com</a:t>
            </a:r>
            <a:r>
              <a:rPr lang="en-US" dirty="0"/>
              <a:t>/state-rankings/car-dealer-fees-by-state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0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Craigslist = proof of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81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**Filter Manufacturers</a:t>
            </a:r>
          </a:p>
          <a:p>
            <a:r>
              <a:rPr lang="en-US" dirty="0"/>
              <a:t>**Assign average values to Texas work trucks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599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Outline – outlined steps</a:t>
            </a:r>
          </a:p>
          <a:p>
            <a:r>
              <a:rPr lang="en-US" dirty="0"/>
              <a:t>Collect – Craigslist, CSV, Git LFS</a:t>
            </a:r>
          </a:p>
          <a:p>
            <a:r>
              <a:rPr lang="en-US" dirty="0"/>
              <a:t>Prepare – Clean data, create filters &amp; functions to manipulate data</a:t>
            </a:r>
          </a:p>
          <a:p>
            <a:r>
              <a:rPr lang="en-US" dirty="0"/>
              <a:t>Analysis – Apply filters and functions to sliced </a:t>
            </a:r>
            <a:r>
              <a:rPr lang="en-US" dirty="0" err="1"/>
              <a:t>dataframes</a:t>
            </a:r>
            <a:r>
              <a:rPr lang="en-US" dirty="0"/>
              <a:t>; [Determine existence of arbitrage opportunities, Where are they, which manufacturer is most lucrative?] – examined via dataframe stats and plots presented herein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954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Outline – outlined steps</a:t>
            </a:r>
          </a:p>
          <a:p>
            <a:r>
              <a:rPr lang="en-US" dirty="0"/>
              <a:t>Collect – Craigslist, CSV, Git LFS</a:t>
            </a:r>
          </a:p>
          <a:p>
            <a:r>
              <a:rPr lang="en-US" dirty="0"/>
              <a:t>Prepare – Clean data, create filters &amp; functions to manipulate data</a:t>
            </a:r>
          </a:p>
          <a:p>
            <a:r>
              <a:rPr lang="en-US" dirty="0"/>
              <a:t>Analysis – Apply filters and functions to sliced </a:t>
            </a:r>
            <a:r>
              <a:rPr lang="en-US" dirty="0" err="1"/>
              <a:t>dataframes</a:t>
            </a:r>
            <a:r>
              <a:rPr lang="en-US" dirty="0"/>
              <a:t>; [Determine existence of arbitrage opportunities, Where are they, which manufacturer is most lucrative?] – examined via dataframe stats and plots presented herein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729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096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A739-596E-9649-9785-F7FE24664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61A82-6EF4-BE46-B083-19C188DB3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03026-9BB4-B842-91B5-14F2E751B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1EE20-BC3D-CA48-83B8-B8EBB87ADC35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C2B8A-C7D0-D54F-AB00-36360F87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635AA-0814-7245-961B-653E01A50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72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13EF-B43C-974B-9479-05861880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6F3A85-51D1-1248-BD3C-78600E066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62277-90DD-CC47-839D-CC9F0C8C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C31C3-85DA-434D-A9DA-D1FADD996CB0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6CDB-472E-EF48-A918-8EA5CB640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C66BF-ADC9-F24B-AC67-DD6BB4364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94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871A1B-0030-C64E-A47F-C96133E00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2D2A69-176A-BB40-9BBF-9417FC748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94944-146F-394D-9DDD-B5A9C2726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E62C-493F-1E4E-A63D-30BD471319AD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52193-88AD-2344-8BC4-C16E60FE6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2441E-F749-0543-AAFB-66ECBF7C3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8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F65E4-BCF8-9F4B-803D-F1865836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26F76-13D0-B84F-A974-4421D2213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5B64F-4FE1-9743-91F2-B3EEA1A46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0BC1-18F3-D548-8BCF-CE4DE71535EB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159A9-5EC7-2842-951C-E550736E6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F1A75-860A-A746-B963-7237CA17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405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F3A1-0375-804D-A689-BF775C477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D945B-80F7-7241-B5C4-48800EBDC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E3251-17B0-3A41-8026-B8B0D7088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6FD6B-DD03-CC42-BBEC-49C0EBF8A75D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79E19-5519-5B48-BC08-B31175113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A1C7F-0A8D-4647-8391-095E64AB0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574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4DA62-0AD9-0345-897B-48DC281B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C0BAA-BF07-5A4F-B7E9-D0DD890778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162FB-0295-FE44-A283-64CA6A681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67AFA-0D64-D64A-97B6-8401106C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AFF1E-283B-F244-BAC0-FFCB875F273F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21F88-2193-AA45-863F-ED4CFDFCA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08DAD-8CC6-584C-B321-C16658BAB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01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87D5B-9C28-AF48-A70F-94BAE1BC7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3F1D9-8365-D84C-9081-0860D4A90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8B586-1170-E64D-BDB1-9006D24D9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CBE57-A5FD-C248-8A95-E467B1939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A98676-9858-0049-B6DE-F8F026EB27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EE3863-3CA9-1143-87B7-748E8225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3A131-0AFE-EB45-AA7D-615A4328A7C7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26E02-4B28-1A47-8724-E4B9FC751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7F50EA-0A27-CD45-9E72-05578F46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105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45FCF-4D45-8B4B-9187-432E2592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D9C2B-A9FA-AA41-880F-E19962EA2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4D35-7E8C-0C40-8D43-6FF529390D4F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190E93-B2C8-1F4A-A116-BB021432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4AED4-FAC3-EB4A-AFD4-B378288E5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910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5D0F7F-F143-4A46-A28B-5E53750F0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192D-59CE-BC47-B632-F27684CAF3BC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67BDF6-2808-684C-8F03-08EEC2A2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49412-41FB-264F-B866-C1520A9DD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8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68CCD-E961-5D4C-9DBB-5CCC02F8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5CDFC-039D-4F46-89C3-74825130A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58632-0964-F242-AA60-3B496332E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97B52-6067-EF41-A186-8FAC653C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C5BFE-E6E7-394D-B489-03A9DE1F192B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C1372-6F56-2E46-B03D-C0F790FB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4FF34-3479-DC42-8D52-D7FA8368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80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C333-31E6-A646-8306-34A78C1D4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264FF3-5C51-9846-B8E4-D32B814B2D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6D285-289F-9F44-BE6E-48072C6CC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B4B18-00D2-D448-9EFE-1D4A6E2FA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7A62E-1ED7-6649-98C7-8BFEC4A7F270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1B475-CB30-4342-A65D-DAAA03601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4BE93-B5B3-684C-A7CB-40A7F03D6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6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8A233-8DDD-044B-901C-91B4AF434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9420F-2658-0F40-B9C2-3A2B5AFD8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AE67D-C992-B14F-9767-91B37D322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12DC1-997D-4946-A8F3-6C45EAE58FC9}" type="datetime1">
              <a:rPr lang="en-US" smtClean="0"/>
              <a:t>2/16/2022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8D3ED-4577-2B4B-B790-2C156A93B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C488C-3E0E-FC4E-B2C5-231DB83C92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3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nc/3.0/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creativecommons.org/licenses/by-sa/3.0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ngall.com/dollar-png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s://en.wikipedia.org/wiki/Economy_of_Texa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67253-F593-FF48-A87C-0376CB7A4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2" y="370796"/>
            <a:ext cx="4087306" cy="28891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 dirty="0"/>
              <a:t>Car Arbitrage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950FD8-1706-8C46-B6B4-96F7236AB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75738" y="5271486"/>
            <a:ext cx="2816261" cy="1516762"/>
          </a:xfrm>
        </p:spPr>
        <p:txBody>
          <a:bodyPr vert="horz" lIns="91440" tIns="45720" rIns="91440" bIns="45720" rtlCol="0" anchor="t">
            <a:normAutofit/>
            <a:scene3d>
              <a:camera prst="orthographicFront"/>
              <a:lightRig rig="threePt" dir="t"/>
            </a:scene3d>
            <a:sp3d contourW="12700">
              <a:contourClr>
                <a:srgbClr val="FFC000"/>
              </a:contourClr>
            </a:sp3d>
          </a:bodyPr>
          <a:lstStyle/>
          <a:p>
            <a:pPr algn="l"/>
            <a:r>
              <a:rPr lang="en-US" sz="1800" dirty="0"/>
              <a:t>Team members: </a:t>
            </a:r>
          </a:p>
          <a:p>
            <a:pPr lvl="1" algn="l"/>
            <a:r>
              <a:rPr lang="en-US" sz="1800" u="sng" dirty="0"/>
              <a:t>J</a:t>
            </a:r>
            <a:r>
              <a:rPr lang="en-US" sz="1800" dirty="0"/>
              <a:t>as Pinglia</a:t>
            </a:r>
          </a:p>
          <a:p>
            <a:pPr lvl="1" algn="l">
              <a:spcBef>
                <a:spcPts val="0"/>
              </a:spcBef>
            </a:pPr>
            <a:r>
              <a:rPr lang="en-US" sz="1800" u="sng" dirty="0"/>
              <a:t>A</a:t>
            </a:r>
            <a:r>
              <a:rPr lang="en-US" sz="1800" dirty="0"/>
              <a:t>ngela Richter</a:t>
            </a:r>
          </a:p>
          <a:p>
            <a:pPr lvl="1" algn="l">
              <a:spcBef>
                <a:spcPts val="0"/>
              </a:spcBef>
            </a:pPr>
            <a:r>
              <a:rPr lang="en-US" sz="1800" u="sng" dirty="0"/>
              <a:t>N</a:t>
            </a:r>
            <a:r>
              <a:rPr lang="en-US" sz="1800" dirty="0"/>
              <a:t>eil Mendelow</a:t>
            </a:r>
          </a:p>
          <a:p>
            <a:pPr lvl="1" algn="l">
              <a:spcBef>
                <a:spcPts val="0"/>
              </a:spcBef>
            </a:pPr>
            <a:r>
              <a:rPr lang="en-US" sz="1800" u="sng" dirty="0"/>
              <a:t>T</a:t>
            </a:r>
            <a:r>
              <a:rPr lang="en-US" sz="1800" dirty="0"/>
              <a:t>huy Nguyen</a:t>
            </a:r>
          </a:p>
        </p:txBody>
      </p:sp>
      <p:sp>
        <p:nvSpPr>
          <p:cNvPr id="47" name="Freeform: Shape 4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1EF01D-F59A-A64C-A996-39AFCC8D53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424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41E8A7-4993-EA4E-8CE4-E4589B53DDDB}"/>
              </a:ext>
            </a:extLst>
          </p:cNvPr>
          <p:cNvSpPr/>
          <p:nvPr/>
        </p:nvSpPr>
        <p:spPr>
          <a:xfrm>
            <a:off x="6413685" y="3528348"/>
            <a:ext cx="6501149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>
              <a:spcAft>
                <a:spcPts val="600"/>
              </a:spcAft>
            </a:pPr>
            <a:r>
              <a:rPr lang="en-US" sz="2800" b="1" cap="none" spc="0" dirty="0">
                <a:ln/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Just Another Nerdy Team (J.A.N.T.) Consultants</a:t>
            </a:r>
          </a:p>
        </p:txBody>
      </p:sp>
    </p:spTree>
    <p:extLst>
      <p:ext uri="{BB962C8B-B14F-4D97-AF65-F5344CB8AC3E}">
        <p14:creationId xmlns:p14="http://schemas.microsoft.com/office/powerpoint/2010/main" val="2527120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8F9FA3DA-82A9-2A4F-94B6-FA58FE1809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2" b="22387"/>
          <a:stretch/>
        </p:blipFill>
        <p:spPr>
          <a:xfrm>
            <a:off x="3132160" y="1021"/>
            <a:ext cx="9059839" cy="685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6100" y="1099671"/>
            <a:ext cx="4972511" cy="3367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kern="1200">
                <a:latin typeface="+mj-lt"/>
                <a:ea typeface="+mj-ea"/>
                <a:cs typeface="+mj-cs"/>
              </a:rPr>
              <a:t>Are there truck arbitrage opportunities for re-sale in Texas?</a:t>
            </a: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9453FF84-60C1-4EA8-B49B-1B8C2D0C5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5859484" cy="6857997"/>
          </a:xfrm>
          <a:custGeom>
            <a:avLst/>
            <a:gdLst>
              <a:gd name="connsiteX0" fmla="*/ 3198825 w 5859484"/>
              <a:gd name="connsiteY0" fmla="*/ 0 h 6857997"/>
              <a:gd name="connsiteX1" fmla="*/ 3962351 w 5859484"/>
              <a:gd name="connsiteY1" fmla="*/ 0 h 6857997"/>
              <a:gd name="connsiteX2" fmla="*/ 4129776 w 5859484"/>
              <a:gd name="connsiteY2" fmla="*/ 128761 h 6857997"/>
              <a:gd name="connsiteX3" fmla="*/ 5859484 w 5859484"/>
              <a:gd name="connsiteY3" fmla="*/ 3718209 h 6857997"/>
              <a:gd name="connsiteX4" fmla="*/ 4624700 w 5859484"/>
              <a:gd name="connsiteY4" fmla="*/ 6845880 h 6857997"/>
              <a:gd name="connsiteX5" fmla="*/ 4612896 w 5859484"/>
              <a:gd name="connsiteY5" fmla="*/ 6857997 h 6857997"/>
              <a:gd name="connsiteX6" fmla="*/ 4017658 w 5859484"/>
              <a:gd name="connsiteY6" fmla="*/ 6857997 h 6857997"/>
              <a:gd name="connsiteX7" fmla="*/ 4173230 w 5859484"/>
              <a:gd name="connsiteY7" fmla="*/ 6719623 h 6857997"/>
              <a:gd name="connsiteX8" fmla="*/ 5443583 w 5859484"/>
              <a:gd name="connsiteY8" fmla="*/ 3718209 h 6857997"/>
              <a:gd name="connsiteX9" fmla="*/ 3355352 w 5859484"/>
              <a:gd name="connsiteY9" fmla="*/ 88079 h 6857997"/>
              <a:gd name="connsiteX10" fmla="*/ 0 w 5859484"/>
              <a:gd name="connsiteY10" fmla="*/ 0 h 6857997"/>
              <a:gd name="connsiteX11" fmla="*/ 2941255 w 5859484"/>
              <a:gd name="connsiteY11" fmla="*/ 0 h 6857997"/>
              <a:gd name="connsiteX12" fmla="*/ 3117080 w 5859484"/>
              <a:gd name="connsiteY12" fmla="*/ 88129 h 6857997"/>
              <a:gd name="connsiteX13" fmla="*/ 5324754 w 5859484"/>
              <a:gd name="connsiteY13" fmla="*/ 3718209 h 6857997"/>
              <a:gd name="connsiteX14" fmla="*/ 4089206 w 5859484"/>
              <a:gd name="connsiteY14" fmla="*/ 6637392 h 6857997"/>
              <a:gd name="connsiteX15" fmla="*/ 3841183 w 5859484"/>
              <a:gd name="connsiteY15" fmla="*/ 6857997 h 6857997"/>
              <a:gd name="connsiteX16" fmla="*/ 0 w 5859484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59484" h="6857997">
                <a:moveTo>
                  <a:pt x="3198825" y="0"/>
                </a:moveTo>
                <a:lnTo>
                  <a:pt x="3962351" y="0"/>
                </a:lnTo>
                <a:lnTo>
                  <a:pt x="4129776" y="128761"/>
                </a:lnTo>
                <a:cubicBezTo>
                  <a:pt x="5186152" y="981944"/>
                  <a:pt x="5859484" y="2273123"/>
                  <a:pt x="5859484" y="3718209"/>
                </a:cubicBezTo>
                <a:cubicBezTo>
                  <a:pt x="5859484" y="4922447"/>
                  <a:pt x="5391893" y="6019805"/>
                  <a:pt x="4624700" y="6845880"/>
                </a:cubicBezTo>
                <a:lnTo>
                  <a:pt x="4612896" y="6857997"/>
                </a:lnTo>
                <a:lnTo>
                  <a:pt x="4017658" y="6857997"/>
                </a:lnTo>
                <a:lnTo>
                  <a:pt x="4173230" y="6719623"/>
                </a:lnTo>
                <a:cubicBezTo>
                  <a:pt x="4958119" y="5951494"/>
                  <a:pt x="5443583" y="4890334"/>
                  <a:pt x="5443583" y="3718209"/>
                </a:cubicBezTo>
                <a:cubicBezTo>
                  <a:pt x="5443583" y="2179795"/>
                  <a:pt x="4607295" y="832535"/>
                  <a:pt x="3355352" y="88079"/>
                </a:cubicBezTo>
                <a:close/>
                <a:moveTo>
                  <a:pt x="0" y="0"/>
                </a:moveTo>
                <a:lnTo>
                  <a:pt x="2941255" y="0"/>
                </a:lnTo>
                <a:lnTo>
                  <a:pt x="3117080" y="88129"/>
                </a:lnTo>
                <a:cubicBezTo>
                  <a:pt x="4432070" y="787221"/>
                  <a:pt x="5324754" y="2150692"/>
                  <a:pt x="5324754" y="3718209"/>
                </a:cubicBezTo>
                <a:cubicBezTo>
                  <a:pt x="5324754" y="4858221"/>
                  <a:pt x="4852591" y="5890308"/>
                  <a:pt x="4089206" y="6637392"/>
                </a:cubicBezTo>
                <a:lnTo>
                  <a:pt x="3841183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FB7A2D6E-C655-FD42-94C7-952716486F9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7365" r="3750"/>
          <a:stretch/>
        </p:blipFill>
        <p:spPr>
          <a:xfrm>
            <a:off x="1" y="2"/>
            <a:ext cx="6095695" cy="6857997"/>
          </a:xfrm>
          <a:custGeom>
            <a:avLst/>
            <a:gdLst/>
            <a:ahLst/>
            <a:cxnLst/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48935" y="6356350"/>
            <a:ext cx="80532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/>
              <a:pPr>
                <a:spcAft>
                  <a:spcPts val="600"/>
                </a:spcAft>
              </a:pPr>
              <a:t>10</a:t>
            </a:fld>
            <a:endParaRPr lang="en-US" sz="11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120707-33A0-E24F-A84E-E48CEE9CDCB7}"/>
              </a:ext>
            </a:extLst>
          </p:cNvPr>
          <p:cNvSpPr txBox="1"/>
          <p:nvPr/>
        </p:nvSpPr>
        <p:spPr>
          <a:xfrm>
            <a:off x="9884957" y="6656924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en.wikipedia.org/wiki/Economy_of_Texa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EE4981-E8CE-BC4B-809B-C8B419D2FB7A}"/>
              </a:ext>
            </a:extLst>
          </p:cNvPr>
          <p:cNvSpPr txBox="1"/>
          <p:nvPr/>
        </p:nvSpPr>
        <p:spPr>
          <a:xfrm>
            <a:off x="9872134" y="6657945"/>
            <a:ext cx="231986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6" tooltip="http://www.pngall.com/dollar-pn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8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851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7" y="156856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Arbitrage Opportunities at a Glance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Distribution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11</a:t>
            </a:fld>
            <a:endParaRPr lang="en-US" dirty="0"/>
          </a:p>
        </p:txBody>
      </p:sp>
      <p:pic>
        <p:nvPicPr>
          <p:cNvPr id="11" name="Picture 10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557AC7B5-0434-A14B-9394-3E26FB752C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2183"/>
          <a:stretch/>
        </p:blipFill>
        <p:spPr>
          <a:xfrm>
            <a:off x="8899533" y="2098321"/>
            <a:ext cx="2614419" cy="2010641"/>
          </a:xfrm>
          <a:prstGeom prst="rect">
            <a:avLst/>
          </a:prstGeom>
        </p:spPr>
      </p:pic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C28D287F-674D-C342-9C6A-1FE54C49B4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943" y="1912138"/>
            <a:ext cx="7171542" cy="461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47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Arbitrage Opportunities at a Glance</a:t>
            </a:r>
            <a:b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11114DEA-FC18-F14C-A500-42B2DD56E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3034" y="845422"/>
            <a:ext cx="8019341" cy="524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819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7" y="156856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Arbitrage Opportunities at a Glance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Net Profit by Vehicle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13</a:t>
            </a:fld>
            <a:endParaRPr lang="en-US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29C3A270-3A9D-A346-8F3C-1D636E858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911" y="1758008"/>
            <a:ext cx="8913421" cy="494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567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3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are the best arbitrage opportunities by location?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1B829-11E4-0B41-9430-8115C35F1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7316" y="1054591"/>
            <a:ext cx="6780700" cy="474648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912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E6B3632-31A7-4B9A-9B3B-DAADD1D37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 descr="Chart, bar chart&#10;&#10;Description automatically generated">
            <a:extLst>
              <a:ext uri="{FF2B5EF4-FFF2-40B4-BE49-F238E27FC236}">
                <a16:creationId xmlns:a16="http://schemas.microsoft.com/office/drawing/2014/main" id="{AF7E1840-69BF-0543-A103-9BC640319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738" y="728663"/>
            <a:ext cx="7245350" cy="2667000"/>
          </a:xfrm>
          <a:prstGeom prst="rect">
            <a:avLst/>
          </a:prstGeom>
        </p:spPr>
      </p:pic>
      <p:pic>
        <p:nvPicPr>
          <p:cNvPr id="7" name="Content Placeholder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C16ED08C-7228-7246-8077-1A9934C2D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3738" y="3460750"/>
            <a:ext cx="7245350" cy="2667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725" y="640081"/>
            <a:ext cx="3206143" cy="54890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Average Net Profit by State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17958" y="6356350"/>
            <a:ext cx="96791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838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Net Profit by Vehicle : CA</a:t>
            </a:r>
          </a:p>
        </p:txBody>
      </p:sp>
      <p:pic>
        <p:nvPicPr>
          <p:cNvPr id="6" name="Content Placeholder 5" descr="Chart, bar chart, funnel chart&#10;&#10;Description automatically generated">
            <a:extLst>
              <a:ext uri="{FF2B5EF4-FFF2-40B4-BE49-F238E27FC236}">
                <a16:creationId xmlns:a16="http://schemas.microsoft.com/office/drawing/2014/main" id="{16A8A36B-128E-DB42-B0C3-8AA0BDA46F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5032" y="1781764"/>
            <a:ext cx="8597736" cy="442448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AE7F80A0-E48F-7049-BC59-656ECFDE2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2768" y="1819935"/>
            <a:ext cx="31242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00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Net Profit by Vehicle : FL</a:t>
            </a:r>
          </a:p>
        </p:txBody>
      </p:sp>
      <p:pic>
        <p:nvPicPr>
          <p:cNvPr id="10" name="Content Placeholder 9" descr="Chart, bar chart&#10;&#10;Description automatically generated">
            <a:extLst>
              <a:ext uri="{FF2B5EF4-FFF2-40B4-BE49-F238E27FC236}">
                <a16:creationId xmlns:a16="http://schemas.microsoft.com/office/drawing/2014/main" id="{5A0048A5-9E4B-234D-B1EF-FEF4E0C742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5941" y="2302172"/>
            <a:ext cx="9132343" cy="390407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pic>
        <p:nvPicPr>
          <p:cNvPr id="12" name="Picture 11" descr="Table&#10;&#10;Description automatically generated">
            <a:extLst>
              <a:ext uri="{FF2B5EF4-FFF2-40B4-BE49-F238E27FC236}">
                <a16:creationId xmlns:a16="http://schemas.microsoft.com/office/drawing/2014/main" id="{33CBD558-6B4F-0B44-87E7-E71DBD2B86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8888" y="1745672"/>
            <a:ext cx="2897171" cy="235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3015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Net Profit by Vehicle: WI</a:t>
            </a:r>
          </a:p>
        </p:txBody>
      </p:sp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80E8A2A0-94B6-6140-8F7E-B618093406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731635"/>
            <a:ext cx="10219067" cy="43941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BC342ACB-E74F-1B49-869A-FD580AC6E5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6500" y="1501119"/>
            <a:ext cx="2771317" cy="219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744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Which manufacturers deliver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440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6600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457200" indent="-457200">
              <a:buAutoNum type="arabicPeriod"/>
            </a:pPr>
            <a:r>
              <a:rPr lang="en-US" dirty="0"/>
              <a:t>Executive Summary</a:t>
            </a:r>
          </a:p>
          <a:p>
            <a:pPr marL="457200" indent="-457200">
              <a:buAutoNum type="arabicPeriod"/>
            </a:pPr>
            <a:r>
              <a:rPr lang="en-US" dirty="0"/>
              <a:t>Methodology</a:t>
            </a:r>
          </a:p>
          <a:p>
            <a:pPr marL="457200" indent="-457200">
              <a:buAutoNum type="arabicPeriod"/>
            </a:pPr>
            <a:r>
              <a:rPr lang="en-US" dirty="0"/>
              <a:t>Client Requirements &amp; Assumptions</a:t>
            </a:r>
          </a:p>
          <a:p>
            <a:pPr marL="457200" indent="-457200">
              <a:buAutoNum type="arabicPeriod"/>
            </a:pPr>
            <a:r>
              <a:rPr lang="en-US" dirty="0"/>
              <a:t>Data Collection, Preparation, &amp; Exploration</a:t>
            </a:r>
          </a:p>
          <a:p>
            <a:pPr marL="457200" indent="-457200">
              <a:buAutoNum type="arabicPeriod"/>
            </a:pPr>
            <a:r>
              <a:rPr lang="en-US" dirty="0"/>
              <a:t>Analysis</a:t>
            </a:r>
          </a:p>
          <a:p>
            <a:pPr marL="457200" indent="-457200">
              <a:buAutoNum type="arabicPeriod"/>
            </a:pPr>
            <a:r>
              <a:rPr lang="en-US" dirty="0"/>
              <a:t>Recommendations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3235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91295F60-9189-E841-85EA-3C7092360B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078032" y="148637"/>
            <a:ext cx="7985864" cy="5236938"/>
          </a:xfrm>
        </p:spPr>
      </p:pic>
      <p:pic>
        <p:nvPicPr>
          <p:cNvPr id="8" name="Picture 7" descr="Table&#10;&#10;Description automatically generated">
            <a:extLst>
              <a:ext uri="{FF2B5EF4-FFF2-40B4-BE49-F238E27FC236}">
                <a16:creationId xmlns:a16="http://schemas.microsoft.com/office/drawing/2014/main" id="{A101057B-CA7C-6F41-A195-333074FCAE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6090" y="4421318"/>
            <a:ext cx="2753552" cy="222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509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Dodge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332CF46C-0B7C-6240-B91A-021E0B5FB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840" y="215375"/>
            <a:ext cx="7723591" cy="5098638"/>
          </a:xfrm>
          <a:prstGeom prst="rect">
            <a:avLst/>
          </a:prstGeom>
        </p:spPr>
      </p:pic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B2A5F352-5C4A-874B-9D86-850DB635B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4376" y="4521601"/>
            <a:ext cx="2872263" cy="2283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87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GMC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976BB147-9348-D540-A562-2EF5E3D84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837" y="207751"/>
            <a:ext cx="8114163" cy="5349894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711C3F8B-9694-104B-B56C-EB2F3544D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2083" y="4544744"/>
            <a:ext cx="2819876" cy="220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945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Chevrolet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FA7D15F6-6CF8-B945-9990-72B4B8E8D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614" y="270433"/>
            <a:ext cx="7979374" cy="5310250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682987A0-3BF3-BF4D-BD84-9B9091FFB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5942" y="4690754"/>
            <a:ext cx="2527714" cy="201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1043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Conclusions, Recommendations &amp; Future Considerations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24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E46A5D-D2FD-5149-A35B-D7E6D3A2F1E8}"/>
              </a:ext>
            </a:extLst>
          </p:cNvPr>
          <p:cNvSpPr txBox="1"/>
          <p:nvPr/>
        </p:nvSpPr>
        <p:spPr>
          <a:xfrm>
            <a:off x="6328558" y="1926340"/>
            <a:ext cx="50905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Are there truck arbitrage opportunities for re-sale in Texas?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FDDC84-EABB-0748-9CD4-053D4787F24F}"/>
              </a:ext>
            </a:extLst>
          </p:cNvPr>
          <p:cNvSpPr txBox="1"/>
          <p:nvPr/>
        </p:nvSpPr>
        <p:spPr>
          <a:xfrm>
            <a:off x="6340824" y="3287648"/>
            <a:ext cx="50905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 startAt="2"/>
            </a:pPr>
            <a:r>
              <a:rPr lang="en-US" dirty="0"/>
              <a:t>What are the best arbitrage opportunities by location?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36BB31-B7E2-7341-8C01-323BE571158B}"/>
              </a:ext>
            </a:extLst>
          </p:cNvPr>
          <p:cNvSpPr txBox="1"/>
          <p:nvPr/>
        </p:nvSpPr>
        <p:spPr>
          <a:xfrm>
            <a:off x="6377049" y="5145342"/>
            <a:ext cx="53871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US" dirty="0"/>
              <a:t>Which specific manufacturers offer the greatest  arbitrage margins?</a:t>
            </a:r>
          </a:p>
          <a:p>
            <a:pPr marL="342900" indent="-342900">
              <a:buAutoNum type="arabicPeriod" startAt="3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428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Q &amp; 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Aft>
                <a:spcPts val="600"/>
              </a:spcAft>
            </a:pPr>
            <a:fld id="{33CECBBA-EC80-2A49-B50B-B570D27BF7EE}" type="slidenum">
              <a:rPr lang="en-US" sz="1500">
                <a:solidFill>
                  <a:srgbClr val="FFFFFF"/>
                </a:solidFill>
              </a:rPr>
              <a:pPr algn="ctr" defTabSz="457200">
                <a:spcAft>
                  <a:spcPts val="600"/>
                </a:spcAft>
              </a:pPr>
              <a:t>25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0719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Spread by Work Truck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24A08AFA-481E-FC47-8E76-A385E747A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1342565"/>
            <a:ext cx="7225748" cy="417286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86F16-5B7E-C841-9A4F-ADFB1B53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26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0606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3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4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4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4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66" y="425640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Profitable Manufacturers</a:t>
            </a:r>
          </a:p>
        </p:txBody>
      </p:sp>
      <p:pic>
        <p:nvPicPr>
          <p:cNvPr id="14" name="Content Placeholder 13" descr="Chart, scatter chart&#10;&#10;Description automatically generated">
            <a:extLst>
              <a:ext uri="{FF2B5EF4-FFF2-40B4-BE49-F238E27FC236}">
                <a16:creationId xmlns:a16="http://schemas.microsoft.com/office/drawing/2014/main" id="{BB6B5185-A196-7742-8FE6-6FEE3C1F9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65" y="2535692"/>
            <a:ext cx="12192000" cy="28956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27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6766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3FF8B-CF5A-EF40-BEA8-DA2BC3C10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901F3-1BFE-4942-B6C0-55479D78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B06F7-3D8B-CE4A-8047-3828B4DF3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29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6600" dirty="0">
                <a:solidFill>
                  <a:srgbClr val="FFFFFF"/>
                </a:solidFill>
              </a:rPr>
              <a:t>Executive Summary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/>
              <a:t>Gen Z &amp; Co., a company headquartered in Texas, has engaged JANT Consultants to advise the extent and viability of work truck arbitrage due to oil field demand and ongoing chip shortage. Gen Z has tasked JANT to leverage our financial programming skills to address the following key considerations: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Key Considerations: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Are there truck arbitrage opportunities for re-sale in Texas?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What are the best arbitrage opportunities by location?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Which specific manufacturers offer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948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66" y="224326"/>
            <a:ext cx="9895951" cy="1033669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FFFFFF"/>
                </a:solidFill>
              </a:rPr>
              <a:t>Methodology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DDB6C54-1863-0145-A14C-33F42C698245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2669C3C-72F2-B243-8DC1-98ABBB011C4C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606214D-0AAA-324B-B01A-E0639D8F4229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BDAA29E-546E-8A4D-B715-94C61BDD97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892097"/>
              </p:ext>
            </p:extLst>
          </p:nvPr>
        </p:nvGraphicFramePr>
        <p:xfrm>
          <a:off x="472216" y="1956721"/>
          <a:ext cx="11306014" cy="41692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F732FE8-6674-ED49-95F6-29A797C7F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6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12191998" cy="1033669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Client Requirements &amp; Assumptions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7689072-F5B2-AA44-A077-B06014EEC6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5624154"/>
              </p:ext>
            </p:extLst>
          </p:nvPr>
        </p:nvGraphicFramePr>
        <p:xfrm>
          <a:off x="432211" y="1762002"/>
          <a:ext cx="11327573" cy="45943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770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Collection, Exploration, &amp; Cleanup Process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BEB10C-5FD8-F74F-9FBB-D938A76AF5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8166155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ADD116-02CF-ED4B-93DF-457B84AC3F1A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E8219F5-B9A7-8B42-8F1B-F3F0ED9E8C79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FF003B3-7576-3E4C-8AE2-2D58A01077F1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9743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Collection, Exploration, &amp; Cleanup Process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8D0A62-12E6-BB4B-B41E-2FEEE0155D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042640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906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Approach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906577-17A4-B94E-B6F3-E6052C6913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2698036"/>
              </p:ext>
            </p:extLst>
          </p:nvPr>
        </p:nvGraphicFramePr>
        <p:xfrm>
          <a:off x="748145" y="1733957"/>
          <a:ext cx="10347485" cy="4267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993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99 problems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F9C8E4-A39B-E34D-9811-F9280C4E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set too large for git hub</a:t>
            </a:r>
          </a:p>
          <a:p>
            <a:r>
              <a:rPr lang="en-US" dirty="0"/>
              <a:t>Carvana/users postings multiple listings across US for the same vehicle</a:t>
            </a:r>
          </a:p>
          <a:p>
            <a:r>
              <a:rPr lang="en-US" dirty="0"/>
              <a:t>Car notes listed as price – created filter to eliminate sales price less than $2k</a:t>
            </a:r>
          </a:p>
          <a:p>
            <a:r>
              <a:rPr lang="en-US" dirty="0"/>
              <a:t>$15k capped spread to eliminate unrealistic sales prices</a:t>
            </a:r>
          </a:p>
        </p:txBody>
      </p:sp>
    </p:spTree>
    <p:extLst>
      <p:ext uri="{BB962C8B-B14F-4D97-AF65-F5344CB8AC3E}">
        <p14:creationId xmlns:p14="http://schemas.microsoft.com/office/powerpoint/2010/main" val="2221810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1736</TotalTime>
  <Words>933</Words>
  <Application>Microsoft Office PowerPoint</Application>
  <PresentationFormat>Widescreen</PresentationFormat>
  <Paragraphs>198</Paragraphs>
  <Slides>28</Slides>
  <Notes>26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Arial Black</vt:lpstr>
      <vt:lpstr>Calibri</vt:lpstr>
      <vt:lpstr>Calibri Light</vt:lpstr>
      <vt:lpstr>Office Theme</vt:lpstr>
      <vt:lpstr>Car Arbitrage Analysis</vt:lpstr>
      <vt:lpstr>Agenda</vt:lpstr>
      <vt:lpstr>Executive Summary</vt:lpstr>
      <vt:lpstr>Methodology</vt:lpstr>
      <vt:lpstr>Client Requirements &amp; Assumptions</vt:lpstr>
      <vt:lpstr>Data Collection, Exploration, &amp; Cleanup Process</vt:lpstr>
      <vt:lpstr>Data Collection, Exploration, &amp; Cleanup Process</vt:lpstr>
      <vt:lpstr>Approach</vt:lpstr>
      <vt:lpstr>99 problems</vt:lpstr>
      <vt:lpstr>Are there truck arbitrage opportunities for re-sale in Texas?</vt:lpstr>
      <vt:lpstr>Arbitrage Opportunities at a Glance Distribution</vt:lpstr>
      <vt:lpstr>Arbitrage Opportunities at a Glance </vt:lpstr>
      <vt:lpstr>Arbitrage Opportunities at a Glance Net Profit by Vehicle</vt:lpstr>
      <vt:lpstr>What are the best arbitrage opportunities by location?</vt:lpstr>
      <vt:lpstr>Average Net Profit by State</vt:lpstr>
      <vt:lpstr>Net Profit by Vehicle : CA</vt:lpstr>
      <vt:lpstr>Net Profit by Vehicle : FL</vt:lpstr>
      <vt:lpstr>Net Profit by Vehicle: WI</vt:lpstr>
      <vt:lpstr>Which manufacturers deliver the greatest arbitrage margins?</vt:lpstr>
      <vt:lpstr>Ford</vt:lpstr>
      <vt:lpstr>Dodge</vt:lpstr>
      <vt:lpstr>GMC</vt:lpstr>
      <vt:lpstr>Chevrolet</vt:lpstr>
      <vt:lpstr>Conclusions, Recommendations &amp; Future Considerations</vt:lpstr>
      <vt:lpstr>Q &amp; A</vt:lpstr>
      <vt:lpstr>Spread by Work Truck</vt:lpstr>
      <vt:lpstr>Most Profitable Manufacturers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Carbitrage</dc:title>
  <dc:creator>Angela Richter</dc:creator>
  <cp:lastModifiedBy>Thuy Nguyen</cp:lastModifiedBy>
  <cp:revision>22</cp:revision>
  <dcterms:created xsi:type="dcterms:W3CDTF">2022-02-15T01:15:49Z</dcterms:created>
  <dcterms:modified xsi:type="dcterms:W3CDTF">2022-02-16T23:27:24Z</dcterms:modified>
</cp:coreProperties>
</file>

<file path=docProps/thumbnail.jpeg>
</file>